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cxnSp>
        <p:nvCxnSpPr>
          <p:cNvPr id="8" name="Přímá spojovací čára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čára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7" name="Přímá spojovací čára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cxnSp>
        <p:nvCxnSpPr>
          <p:cNvPr id="10" name="Přímá spojovací čára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čára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D6DB7C6-6358-497D-93DA-1BE647046727}" type="datetimeFigureOut">
              <a:rPr lang="cs-CZ" smtClean="0"/>
              <a:pPr/>
              <a:t>26.2.2012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00B1CB60-EFA8-47CD-92DB-5EA1E84EF29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s.wikipedia.org/wiki/Soubor:Jan_Vil%C3%ADmek_-_Mistr_Jan_Hus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hyperlink" Target="http://cs.wikipedia.org/wiki/Soubor:Jan_Hus_2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//upload.wikimedia.org/wikipedia/commons/c/cf/Fil_fakulta_DSCN1903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http://cs.wikipedia.org/wiki/Soubor:VaclavIV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cs.wikipedia.org/wiki/Soubor:Betlemska_kaple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cs.wikipedia.org/wiki/Soubor:Jan_Hus_at_the_Stake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cs.wikipedia.org/wiki/Soubor:Muttich,_Kamil_Vladislav_-_Mistr_Jan_Hus_na_hranici_v_Kostnici_1415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Pra%C5%BEsk%C3%A1_univerzita" TargetMode="External"/><Relationship Id="rId2" Type="http://schemas.openxmlformats.org/officeDocument/2006/relationships/hyperlink" Target="http://cs.wikipedia.org/wiki/Jan_Hu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.wikipedia.org/wiki/Betl%C3%A9msk%C3%A1_kaple" TargetMode="External"/><Relationship Id="rId4" Type="http://schemas.openxmlformats.org/officeDocument/2006/relationships/hyperlink" Target="http://cs.wikipedia.org/wiki/V%C3%A1clav_I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35696" y="3717032"/>
            <a:ext cx="5472608" cy="2212298"/>
          </a:xfrm>
        </p:spPr>
        <p:txBody>
          <a:bodyPr>
            <a:noAutofit/>
          </a:bodyPr>
          <a:lstStyle/>
          <a:p>
            <a:pPr algn="l"/>
            <a:r>
              <a:rPr lang="en-GB" sz="2000" dirty="0" smtClean="0">
                <a:solidFill>
                  <a:schemeClr val="tx1"/>
                </a:solidFill>
              </a:rPr>
              <a:t>Magister Jan Hus (1371 </a:t>
            </a:r>
            <a:r>
              <a:rPr lang="en-GB" sz="2000" dirty="0" err="1" smtClean="0">
                <a:solidFill>
                  <a:schemeClr val="tx1"/>
                </a:solidFill>
              </a:rPr>
              <a:t>Husinec</a:t>
            </a:r>
            <a:r>
              <a:rPr lang="en-GB" sz="2000" dirty="0" smtClean="0">
                <a:solidFill>
                  <a:schemeClr val="tx1"/>
                </a:solidFill>
              </a:rPr>
              <a:t> – 6</a:t>
            </a:r>
            <a:r>
              <a:rPr lang="cs-CZ" sz="2000" dirty="0" err="1" smtClean="0">
                <a:solidFill>
                  <a:schemeClr val="tx1"/>
                </a:solidFill>
              </a:rPr>
              <a:t>th</a:t>
            </a:r>
            <a:r>
              <a:rPr lang="en-GB" sz="2000" dirty="0" smtClean="0">
                <a:solidFill>
                  <a:schemeClr val="tx1"/>
                </a:solidFill>
              </a:rPr>
              <a:t>  July 1415 Konstanz)</a:t>
            </a:r>
          </a:p>
          <a:p>
            <a:pPr algn="l"/>
            <a:r>
              <a:rPr lang="cs-CZ" sz="2000" dirty="0" smtClean="0">
                <a:solidFill>
                  <a:schemeClr val="tx1"/>
                </a:solidFill>
              </a:rPr>
              <a:t>He </a:t>
            </a:r>
            <a:r>
              <a:rPr lang="en-GB" sz="2000" dirty="0" smtClean="0">
                <a:solidFill>
                  <a:schemeClr val="tx1"/>
                </a:solidFill>
              </a:rPr>
              <a:t>was Roman Catholic priest, reformer and preacher.  </a:t>
            </a:r>
            <a:endParaRPr lang="cs-CZ" sz="2000" dirty="0" smtClean="0">
              <a:solidFill>
                <a:schemeClr val="tx1"/>
              </a:solidFill>
            </a:endParaRPr>
          </a:p>
          <a:p>
            <a:pPr algn="l"/>
            <a:r>
              <a:rPr lang="en-GB" sz="2000" dirty="0" smtClean="0">
                <a:solidFill>
                  <a:schemeClr val="tx1"/>
                </a:solidFill>
              </a:rPr>
              <a:t>Hus was one of the first reformers of the </a:t>
            </a:r>
            <a:r>
              <a:rPr lang="cs-CZ" sz="2000" dirty="0" smtClean="0">
                <a:solidFill>
                  <a:schemeClr val="tx1"/>
                </a:solidFill>
              </a:rPr>
              <a:t>c</a:t>
            </a:r>
            <a:r>
              <a:rPr lang="en-GB" sz="2000" dirty="0" err="1" smtClean="0">
                <a:solidFill>
                  <a:schemeClr val="tx1"/>
                </a:solidFill>
              </a:rPr>
              <a:t>hurch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60648"/>
            <a:ext cx="7920880" cy="1152127"/>
          </a:xfrm>
        </p:spPr>
        <p:txBody>
          <a:bodyPr/>
          <a:lstStyle/>
          <a:p>
            <a:r>
              <a:rPr lang="cs-CZ" sz="6600" dirty="0" smtClean="0">
                <a:latin typeface="Informal Roman" pitchFamily="66" charset="0"/>
              </a:rPr>
              <a:t>Magister Jan Hus</a:t>
            </a:r>
            <a:endParaRPr lang="cs-CZ" sz="6600" dirty="0">
              <a:latin typeface="Informal Roman" pitchFamily="66" charset="0"/>
            </a:endParaRPr>
          </a:p>
        </p:txBody>
      </p:sp>
      <p:pic>
        <p:nvPicPr>
          <p:cNvPr id="11266" name="Picture 2" descr="http://upload.wikimedia.org/wikipedia/commons/thumb/4/4c/Jan_Vil%C3%ADmek_-_Mistr_Jan_Hus.jpg/220px-Jan_Vil%C3%ADmek_-_Mistr_Jan_Hu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340768"/>
            <a:ext cx="1512168" cy="2068921"/>
          </a:xfrm>
          <a:prstGeom prst="rect">
            <a:avLst/>
          </a:prstGeom>
          <a:noFill/>
        </p:spPr>
      </p:pic>
      <p:pic>
        <p:nvPicPr>
          <p:cNvPr id="11268" name="Picture 4" descr="http://upload.wikimedia.org/wikipedia/commons/thumb/e/e9/Jan_Hus_2.jpg/220px-Jan_Hus_2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1340768"/>
            <a:ext cx="1406728" cy="205893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7584" y="1988840"/>
            <a:ext cx="7848872" cy="338708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Since 1398, he studied at </a:t>
            </a:r>
            <a:r>
              <a:rPr lang="cs-CZ" sz="2800" dirty="0" err="1" smtClean="0"/>
              <a:t>the</a:t>
            </a:r>
            <a:r>
              <a:rPr lang="cs-CZ" sz="2800" dirty="0" smtClean="0"/>
              <a:t> </a:t>
            </a:r>
            <a:r>
              <a:rPr lang="en-GB" sz="2800" dirty="0" smtClean="0"/>
              <a:t>University</a:t>
            </a:r>
            <a:r>
              <a:rPr lang="cs-CZ" sz="2800" dirty="0" smtClean="0"/>
              <a:t> </a:t>
            </a:r>
            <a:r>
              <a:rPr lang="cs-CZ" sz="2800" dirty="0" err="1" smtClean="0"/>
              <a:t>of</a:t>
            </a:r>
            <a:r>
              <a:rPr lang="cs-CZ" sz="2800" dirty="0" smtClean="0"/>
              <a:t> </a:t>
            </a:r>
            <a:r>
              <a:rPr lang="cs-CZ" sz="2800" dirty="0" err="1" smtClean="0"/>
              <a:t>Prague</a:t>
            </a:r>
            <a:endParaRPr lang="en-GB" sz="2800" dirty="0" smtClean="0"/>
          </a:p>
          <a:p>
            <a:r>
              <a:rPr lang="en-GB" sz="2800" dirty="0" smtClean="0"/>
              <a:t>In 1409 - 1410 he was rector on this University</a:t>
            </a:r>
          </a:p>
          <a:p>
            <a:r>
              <a:rPr lang="en-GB" sz="2800" dirty="0" smtClean="0"/>
              <a:t>He was a friend of  Czech king Vaclav IV and his wife Sophia.</a:t>
            </a:r>
          </a:p>
        </p:txBody>
      </p:sp>
      <p:pic>
        <p:nvPicPr>
          <p:cNvPr id="3" name="Picture 2" descr="Soubor:Fil fakulta DSCN190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6136" y="332656"/>
            <a:ext cx="2160240" cy="1620180"/>
          </a:xfrm>
          <a:prstGeom prst="rect">
            <a:avLst/>
          </a:prstGeom>
          <a:noFill/>
        </p:spPr>
      </p:pic>
      <p:pic>
        <p:nvPicPr>
          <p:cNvPr id="3074" name="Picture 2" descr="VaclavIV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58016" y="4000504"/>
            <a:ext cx="1202421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187624" y="1844824"/>
            <a:ext cx="6876256" cy="2880320"/>
          </a:xfrm>
        </p:spPr>
        <p:txBody>
          <a:bodyPr/>
          <a:lstStyle/>
          <a:p>
            <a:r>
              <a:rPr lang="en-GB" dirty="0" smtClean="0"/>
              <a:t>Since 1398, he was ordained on priest and since 1400 he began to preach in church St. Michael.</a:t>
            </a:r>
          </a:p>
          <a:p>
            <a:endParaRPr lang="en-GB" dirty="0" smtClean="0"/>
          </a:p>
          <a:p>
            <a:r>
              <a:rPr lang="en-GB" dirty="0" smtClean="0"/>
              <a:t>Since 1402, he was a priest of Bethlehem chapel in Prague.</a:t>
            </a:r>
            <a:endParaRPr lang="en-GB" dirty="0"/>
          </a:p>
        </p:txBody>
      </p:sp>
      <p:pic>
        <p:nvPicPr>
          <p:cNvPr id="1026" name="Picture 2" descr="http://upload.wikimedia.org/wikipedia/commons/thumb/0/06/Betlemska_kaple.jpg/220px-Betlemska_kapl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4149080"/>
            <a:ext cx="2575553" cy="193166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1944216"/>
          </a:xfrm>
        </p:spPr>
        <p:txBody>
          <a:bodyPr/>
          <a:lstStyle/>
          <a:p>
            <a:r>
              <a:rPr lang="en-GB" dirty="0" smtClean="0"/>
              <a:t>He was judged by council in Konstanz for his teaching</a:t>
            </a:r>
          </a:p>
          <a:p>
            <a:r>
              <a:rPr lang="en-GB" dirty="0" smtClean="0"/>
              <a:t>He was convicted to death on a stake</a:t>
            </a:r>
          </a:p>
          <a:p>
            <a:r>
              <a:rPr lang="cs-CZ" dirty="0" smtClean="0"/>
              <a:t>On </a:t>
            </a:r>
            <a:r>
              <a:rPr lang="en-GB" dirty="0" smtClean="0"/>
              <a:t>6th July  1415 he was killed in Konstanz</a:t>
            </a:r>
            <a:endParaRPr lang="cs-CZ" dirty="0" smtClean="0"/>
          </a:p>
          <a:p>
            <a:r>
              <a:rPr lang="en-GB" dirty="0" smtClean="0"/>
              <a:t>After his death the </a:t>
            </a:r>
            <a:r>
              <a:rPr lang="en-GB" dirty="0" err="1" smtClean="0"/>
              <a:t>Hussite</a:t>
            </a:r>
            <a:r>
              <a:rPr lang="en-GB" dirty="0" smtClean="0"/>
              <a:t> </a:t>
            </a:r>
            <a:r>
              <a:rPr lang="en-GB" smtClean="0"/>
              <a:t>movement begun</a:t>
            </a:r>
            <a:endParaRPr lang="en-GB" dirty="0"/>
          </a:p>
        </p:txBody>
      </p:sp>
      <p:pic>
        <p:nvPicPr>
          <p:cNvPr id="17410" name="Picture 2" descr="http://upload.wikimedia.org/wikipedia/commons/thumb/b/b0/Jan_Hus_at_the_Stake.jpg/220px-Jan_Hus_at_the_Stake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3573016"/>
            <a:ext cx="1820295" cy="2846280"/>
          </a:xfrm>
          <a:prstGeom prst="rect">
            <a:avLst/>
          </a:prstGeom>
          <a:noFill/>
        </p:spPr>
      </p:pic>
      <p:pic>
        <p:nvPicPr>
          <p:cNvPr id="17412" name="Picture 4" descr="http://upload.wikimedia.org/wikipedia/commons/thumb/e/e1/Muttich%2C_Kamil_Vladislav_-_Mistr_Jan_Hus_na_hranici_v_Kostnici_1415.jpg/220px-Muttich%2C_Kamil_Vladislav_-_Mistr_Jan_Hus_na_hranici_v_Kostnici_141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3573016"/>
            <a:ext cx="2095500" cy="295275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 smtClean="0"/>
              <a:t>Jan Hus. [2012-02-23] In  </a:t>
            </a:r>
            <a:r>
              <a:rPr lang="cs-CZ" sz="1800" i="1" dirty="0" err="1" smtClean="0"/>
              <a:t>Wikipedia.org</a:t>
            </a:r>
            <a:r>
              <a:rPr lang="cs-CZ" sz="1800" dirty="0" smtClean="0"/>
              <a:t> . </a:t>
            </a:r>
            <a:r>
              <a:rPr lang="cs-CZ" sz="1800" dirty="0" err="1" smtClean="0"/>
              <a:t>Found</a:t>
            </a:r>
            <a:r>
              <a:rPr lang="cs-CZ" sz="1800" dirty="0" smtClean="0"/>
              <a:t> in: </a:t>
            </a:r>
            <a:r>
              <a:rPr lang="cs-CZ" sz="1800" dirty="0" smtClean="0">
                <a:hlinkClick r:id="rId2"/>
              </a:rPr>
              <a:t>http</a:t>
            </a:r>
            <a:r>
              <a:rPr lang="cs-CZ" sz="1800" dirty="0" smtClean="0">
                <a:hlinkClick r:id="rId2"/>
              </a:rPr>
              <a:t>://cs.wikipedia.org/wiki/Jan_Hus</a:t>
            </a:r>
            <a:endParaRPr lang="cs-CZ" sz="1800" dirty="0" smtClean="0"/>
          </a:p>
          <a:p>
            <a:r>
              <a:rPr lang="cs-CZ" sz="1800" dirty="0" smtClean="0"/>
              <a:t>Pražská universita. </a:t>
            </a:r>
            <a:r>
              <a:rPr lang="cs-CZ" sz="1800" dirty="0" smtClean="0"/>
              <a:t>[2012-02-23] In  </a:t>
            </a:r>
            <a:r>
              <a:rPr lang="cs-CZ" sz="1800" i="1" dirty="0" err="1" smtClean="0"/>
              <a:t>Wikipedia.org</a:t>
            </a:r>
            <a:r>
              <a:rPr lang="cs-CZ" sz="1800" dirty="0" smtClean="0"/>
              <a:t> . </a:t>
            </a:r>
            <a:r>
              <a:rPr lang="cs-CZ" sz="1800" dirty="0" err="1" smtClean="0"/>
              <a:t>Found</a:t>
            </a:r>
            <a:r>
              <a:rPr lang="cs-CZ" sz="1800" dirty="0" smtClean="0"/>
              <a:t> in: </a:t>
            </a:r>
            <a:r>
              <a:rPr lang="cs-CZ" sz="1800" dirty="0" smtClean="0">
                <a:hlinkClick r:id="rId3"/>
              </a:rPr>
              <a:t>http://cs.wikipedia.org/wiki/Pra%C5%BEsk%C3%A1_univerzita</a:t>
            </a:r>
            <a:endParaRPr lang="cs-CZ" sz="1800" dirty="0" smtClean="0"/>
          </a:p>
          <a:p>
            <a:r>
              <a:rPr lang="cs-CZ" sz="1800" dirty="0" smtClean="0"/>
              <a:t>Václav IV. </a:t>
            </a:r>
            <a:r>
              <a:rPr lang="cs-CZ" sz="1800" dirty="0" smtClean="0"/>
              <a:t>[2012-02-23] In  </a:t>
            </a:r>
            <a:r>
              <a:rPr lang="cs-CZ" sz="1800" i="1" dirty="0" err="1" smtClean="0"/>
              <a:t>Wikipedia.org</a:t>
            </a:r>
            <a:r>
              <a:rPr lang="cs-CZ" sz="1800" i="1" dirty="0" smtClean="0"/>
              <a:t> </a:t>
            </a:r>
            <a:r>
              <a:rPr lang="cs-CZ" sz="1800" dirty="0" smtClean="0"/>
              <a:t>. </a:t>
            </a:r>
            <a:r>
              <a:rPr lang="cs-CZ" sz="1800" dirty="0" err="1" smtClean="0"/>
              <a:t>Found</a:t>
            </a:r>
            <a:r>
              <a:rPr lang="cs-CZ" sz="1800" dirty="0" smtClean="0"/>
              <a:t> in: </a:t>
            </a:r>
            <a:r>
              <a:rPr lang="cs-CZ" sz="1800" dirty="0" smtClean="0">
                <a:hlinkClick r:id="rId4"/>
              </a:rPr>
              <a:t>http://cs.wikipedia.org/wiki/V%C3%A1clav_IV</a:t>
            </a:r>
            <a:r>
              <a:rPr lang="cs-CZ" sz="1800" dirty="0" smtClean="0"/>
              <a:t>.</a:t>
            </a:r>
          </a:p>
          <a:p>
            <a:r>
              <a:rPr lang="cs-CZ" sz="1800" dirty="0" smtClean="0"/>
              <a:t>Kaple betlémská. </a:t>
            </a:r>
            <a:r>
              <a:rPr lang="cs-CZ" sz="1800" dirty="0" smtClean="0"/>
              <a:t>[2012-02-23] In  </a:t>
            </a:r>
            <a:r>
              <a:rPr lang="cs-CZ" sz="1800" i="1" dirty="0" err="1" smtClean="0"/>
              <a:t>Wikipedia.org</a:t>
            </a:r>
            <a:r>
              <a:rPr lang="cs-CZ" sz="1800" i="1" dirty="0" smtClean="0"/>
              <a:t> </a:t>
            </a:r>
            <a:r>
              <a:rPr lang="cs-CZ" sz="1800" dirty="0" smtClean="0"/>
              <a:t>. </a:t>
            </a:r>
            <a:r>
              <a:rPr lang="cs-CZ" sz="1800" dirty="0" err="1" smtClean="0"/>
              <a:t>Found</a:t>
            </a:r>
            <a:r>
              <a:rPr lang="cs-CZ" sz="1800" dirty="0" smtClean="0"/>
              <a:t> in: </a:t>
            </a:r>
            <a:r>
              <a:rPr lang="cs-CZ" sz="1800" dirty="0" smtClean="0">
                <a:hlinkClick r:id="rId5"/>
              </a:rPr>
              <a:t>http://cs.wikipedia.org/wiki/Betl%C3%A9msk%C3%A1_kaple</a:t>
            </a:r>
            <a:endParaRPr lang="cs-CZ" sz="1800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Pictures</a:t>
            </a:r>
            <a:endParaRPr lang="cs-CZ" dirty="0"/>
          </a:p>
        </p:txBody>
      </p:sp>
    </p:spTree>
  </p:cSld>
  <p:clrMapOvr>
    <a:masterClrMapping/>
  </p:clrMapOvr>
  <p:transition>
    <p:pull dir="d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Papí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114</TotalTime>
  <Words>202</Words>
  <Application>Microsoft Office PowerPoint</Application>
  <PresentationFormat>Předvádění na obrazovce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Papír</vt:lpstr>
      <vt:lpstr>Magister Jan Hus</vt:lpstr>
      <vt:lpstr>Snímek 2</vt:lpstr>
      <vt:lpstr>Snímek 3</vt:lpstr>
      <vt:lpstr>Snímek 4</vt:lpstr>
      <vt:lpstr>Pictures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Zak</dc:creator>
  <cp:lastModifiedBy>Jana</cp:lastModifiedBy>
  <cp:revision>17</cp:revision>
  <dcterms:created xsi:type="dcterms:W3CDTF">2011-12-12T09:39:06Z</dcterms:created>
  <dcterms:modified xsi:type="dcterms:W3CDTF">2012-02-26T18:33:59Z</dcterms:modified>
</cp:coreProperties>
</file>