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7" r:id="rId2"/>
    <p:sldId id="263" r:id="rId3"/>
    <p:sldId id="264" r:id="rId4"/>
    <p:sldId id="265" r:id="rId5"/>
    <p:sldId id="266" r:id="rId6"/>
    <p:sldId id="256" r:id="rId7"/>
    <p:sldId id="259" r:id="rId8"/>
    <p:sldId id="257" r:id="rId9"/>
    <p:sldId id="258" r:id="rId10"/>
    <p:sldId id="268" r:id="rId11"/>
    <p:sldId id="261" r:id="rId12"/>
    <p:sldId id="269" r:id="rId13"/>
    <p:sldId id="260" r:id="rId14"/>
    <p:sldId id="270" r:id="rId15"/>
    <p:sldId id="262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6F69-8B55-4ADB-B447-FA8846AE367D}" type="datetimeFigureOut">
              <a:rPr lang="cs-CZ" smtClean="0"/>
              <a:pPr/>
              <a:t>3.6.2011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05E9-36D3-41FC-B4FB-A787151247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6F69-8B55-4ADB-B447-FA8846AE367D}" type="datetimeFigureOut">
              <a:rPr lang="cs-CZ" smtClean="0"/>
              <a:pPr/>
              <a:t>3.6.2011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05E9-36D3-41FC-B4FB-A787151247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6F69-8B55-4ADB-B447-FA8846AE367D}" type="datetimeFigureOut">
              <a:rPr lang="cs-CZ" smtClean="0"/>
              <a:pPr/>
              <a:t>3.6.2011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05E9-36D3-41FC-B4FB-A787151247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6F69-8B55-4ADB-B447-FA8846AE367D}" type="datetimeFigureOut">
              <a:rPr lang="cs-CZ" smtClean="0"/>
              <a:pPr/>
              <a:t>3.6.2011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05E9-36D3-41FC-B4FB-A787151247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6F69-8B55-4ADB-B447-FA8846AE367D}" type="datetimeFigureOut">
              <a:rPr lang="cs-CZ" smtClean="0"/>
              <a:pPr/>
              <a:t>3.6.2011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05E9-36D3-41FC-B4FB-A787151247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6F69-8B55-4ADB-B447-FA8846AE367D}" type="datetimeFigureOut">
              <a:rPr lang="cs-CZ" smtClean="0"/>
              <a:pPr/>
              <a:t>3.6.2011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05E9-36D3-41FC-B4FB-A787151247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6F69-8B55-4ADB-B447-FA8846AE367D}" type="datetimeFigureOut">
              <a:rPr lang="cs-CZ" smtClean="0"/>
              <a:pPr/>
              <a:t>3.6.2011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05E9-36D3-41FC-B4FB-A787151247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6F69-8B55-4ADB-B447-FA8846AE367D}" type="datetimeFigureOut">
              <a:rPr lang="cs-CZ" smtClean="0"/>
              <a:pPr/>
              <a:t>3.6.2011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05E9-36D3-41FC-B4FB-A787151247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6F69-8B55-4ADB-B447-FA8846AE367D}" type="datetimeFigureOut">
              <a:rPr lang="cs-CZ" smtClean="0"/>
              <a:pPr/>
              <a:t>3.6.2011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05E9-36D3-41FC-B4FB-A787151247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6F69-8B55-4ADB-B447-FA8846AE367D}" type="datetimeFigureOut">
              <a:rPr lang="cs-CZ" smtClean="0"/>
              <a:pPr/>
              <a:t>3.6.2011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05E9-36D3-41FC-B4FB-A787151247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6F69-8B55-4ADB-B447-FA8846AE367D}" type="datetimeFigureOut">
              <a:rPr lang="cs-CZ" smtClean="0"/>
              <a:pPr/>
              <a:t>3.6.2011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05E9-36D3-41FC-B4FB-A787151247C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96F69-8B55-4ADB-B447-FA8846AE367D}" type="datetimeFigureOut">
              <a:rPr lang="cs-CZ" smtClean="0"/>
              <a:pPr/>
              <a:t>3.6.2011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A05E9-36D3-41FC-B4FB-A787151247C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4/49/%C4%8Cesk%C3%BD_les,_jezero_nedaleko_Star%C3%A9_Kn%C3%AD%C5%BEec%C3%AD_Huti.JP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a/ae/Black_Grouse.jpg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upload.wikimedia.org/wikipedia/commons/c/cc/Beaver_pho34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pload.wikimedia.org/wikipedia/commons/8/89/Loutre2.jpg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upload.wikimedia.org/wikipedia/commons/6/68/Lynx_lynx_poing.jpg" TargetMode="Externa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upload.wikimedia.org/wikipedia/commons/3/35/Huperzia_selago.jpg" TargetMode="External"/><Relationship Id="rId7" Type="http://schemas.openxmlformats.org/officeDocument/2006/relationships/hyperlink" Target="http://upload.wikimedia.org/wikipedia/commons/4/4d/VacciniumOxycoccos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hyperlink" Target="http://upload.wikimedia.org/wikipedia/commons/1/1c/Dianthus_superbus_190803.jpg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</a:t>
            </a:r>
            <a:r>
              <a:rPr lang="en-GB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Environment - </a:t>
            </a:r>
            <a:r>
              <a:rPr lang="en-GB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local and global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428728" y="5143512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C00000"/>
                </a:solidFill>
              </a:rPr>
              <a:t>St Angela‘s </a:t>
            </a:r>
            <a:r>
              <a:rPr lang="cs-CZ" sz="2000" b="1" dirty="0" err="1" smtClean="0">
                <a:solidFill>
                  <a:srgbClr val="C00000"/>
                </a:solidFill>
              </a:rPr>
              <a:t>Primary</a:t>
            </a:r>
            <a:r>
              <a:rPr lang="cs-CZ" sz="2000" b="1" dirty="0" smtClean="0">
                <a:solidFill>
                  <a:srgbClr val="C00000"/>
                </a:solidFill>
              </a:rPr>
              <a:t> </a:t>
            </a:r>
            <a:r>
              <a:rPr lang="cs-CZ" sz="2000" b="1" dirty="0" err="1" smtClean="0">
                <a:solidFill>
                  <a:srgbClr val="C00000"/>
                </a:solidFill>
              </a:rPr>
              <a:t>school</a:t>
            </a:r>
            <a:r>
              <a:rPr lang="cs-CZ" sz="2000" b="1" dirty="0" smtClean="0">
                <a:solidFill>
                  <a:srgbClr val="C00000"/>
                </a:solidFill>
              </a:rPr>
              <a:t>, </a:t>
            </a:r>
            <a:r>
              <a:rPr lang="cs-CZ" sz="2000" b="1" dirty="0" err="1" smtClean="0">
                <a:solidFill>
                  <a:srgbClr val="C00000"/>
                </a:solidFill>
              </a:rPr>
              <a:t>Darnley</a:t>
            </a:r>
            <a:r>
              <a:rPr lang="cs-CZ" sz="2000" b="1" dirty="0" smtClean="0">
                <a:solidFill>
                  <a:srgbClr val="C00000"/>
                </a:solidFill>
              </a:rPr>
              <a:t>, Great </a:t>
            </a:r>
            <a:r>
              <a:rPr lang="cs-CZ" sz="2000" b="1" dirty="0" err="1" smtClean="0">
                <a:solidFill>
                  <a:srgbClr val="C00000"/>
                </a:solidFill>
              </a:rPr>
              <a:t>Britain</a:t>
            </a:r>
            <a:endParaRPr lang="cs-CZ" sz="2000" b="1" dirty="0" smtClean="0">
              <a:solidFill>
                <a:srgbClr val="C00000"/>
              </a:solidFill>
            </a:endParaRPr>
          </a:p>
          <a:p>
            <a:pPr algn="ctr"/>
            <a:r>
              <a:rPr lang="cs-CZ" sz="2000" b="1" dirty="0" smtClean="0">
                <a:solidFill>
                  <a:srgbClr val="C00000"/>
                </a:solidFill>
              </a:rPr>
              <a:t>Základní škola Přimda, Česká republika</a:t>
            </a:r>
            <a:endParaRPr lang="cs-CZ" sz="2000" b="1" dirty="0">
              <a:solidFill>
                <a:srgbClr val="C00000"/>
              </a:solidFill>
            </a:endParaRPr>
          </a:p>
        </p:txBody>
      </p:sp>
      <p:pic>
        <p:nvPicPr>
          <p:cNvPr id="1029" name="Picture 5" descr="http://www.mskapitanova.metrona.sk/images/zemegul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857364"/>
            <a:ext cx="3286148" cy="2885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Can you sort the rubbish?</a:t>
            </a:r>
          </a:p>
        </p:txBody>
      </p:sp>
      <p:pic>
        <p:nvPicPr>
          <p:cNvPr id="5" name="Obrázek 4" descr="Den Země 2011 (4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268760"/>
            <a:ext cx="4379979" cy="328498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Obrázek 3" descr="Den Země 2011 (4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996952"/>
            <a:ext cx="4700032" cy="352502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sixth class and </a:t>
            </a:r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„</a:t>
            </a:r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its litters</a:t>
            </a:r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Zástupný symbol pro obsah 3" descr="Den Země 2011 (8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916832"/>
            <a:ext cx="6025088" cy="4514585"/>
          </a:xfr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seventh class cleaned the spring near the castle</a:t>
            </a:r>
            <a:endParaRPr lang="en-GB" dirty="0"/>
          </a:p>
        </p:txBody>
      </p:sp>
      <p:pic>
        <p:nvPicPr>
          <p:cNvPr id="6" name="Obrázek 5" descr="Den Země 2011 (4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4516240" cy="338718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Obrázek 4" descr="Den Země 2011 (5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852936"/>
            <a:ext cx="4516240" cy="338718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ovéPole 6"/>
          <p:cNvSpPr txBox="1"/>
          <p:nvPr/>
        </p:nvSpPr>
        <p:spPr>
          <a:xfrm>
            <a:off x="1403648" y="515719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Before …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156176" y="242088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… </a:t>
            </a:r>
            <a:r>
              <a:rPr lang="cs-CZ" sz="2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and</a:t>
            </a:r>
            <a:r>
              <a:rPr lang="cs-CZ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2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after</a:t>
            </a:r>
            <a:endParaRPr lang="en-GB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Common photo of the eighth class and „its litters“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Obrázek 3" descr="Den Země 2011 (7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700808"/>
            <a:ext cx="6194245" cy="464133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Den Zeme 0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564904"/>
            <a:ext cx="4235963" cy="317697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pupils of the ninth grade</a:t>
            </a:r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are </a:t>
            </a:r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looking for litters</a:t>
            </a:r>
            <a:endParaRPr lang="en-GB" dirty="0"/>
          </a:p>
        </p:txBody>
      </p:sp>
      <p:pic>
        <p:nvPicPr>
          <p:cNvPr id="5" name="Obrázek 4" descr="Den Zeme 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628800"/>
            <a:ext cx="4128459" cy="309634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This </a:t>
            </a:r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booklet</a:t>
            </a:r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was made by pupils from Přimda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eskyles.ochranaprirody.cz/wps/wcm/connect/b44f2f004536004ba58da5317c0c9b8b/cesky_les.jpg?MOD=AJPERES&amp;CACHEID=b44f2f004536004ba58da5317c0c9b8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692696"/>
            <a:ext cx="7164288" cy="53732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499992" y="1052736"/>
            <a:ext cx="3888432" cy="1656184"/>
          </a:xfrm>
        </p:spPr>
        <p:txBody>
          <a:bodyPr>
            <a:noAutofit/>
          </a:bodyPr>
          <a:lstStyle/>
          <a:p>
            <a:r>
              <a:rPr lang="cs-CZ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Protected</a:t>
            </a:r>
            <a:r>
              <a:rPr lang="cs-CZ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area Bohemian </a:t>
            </a:r>
            <a:r>
              <a:rPr lang="cs-CZ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Forest</a:t>
            </a:r>
            <a:endParaRPr lang="cs-CZ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46152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Bohemian Forest is a nature reserve which covers an area of ​​470 km²</a:t>
            </a: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3200" dirty="0"/>
          </a:p>
        </p:txBody>
      </p:sp>
      <p:pic>
        <p:nvPicPr>
          <p:cNvPr id="3" name="Picture 2" descr="Soubor:Český les, jezero nedaleko Staré Knížecí Hut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988840"/>
            <a:ext cx="6763101" cy="381642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 lives here?</a:t>
            </a:r>
          </a:p>
        </p:txBody>
      </p:sp>
      <p:pic>
        <p:nvPicPr>
          <p:cNvPr id="3" name="Picture 2" descr="Soubor:Beaver pho3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268760"/>
            <a:ext cx="4100631" cy="230425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TextovéPole 3"/>
          <p:cNvSpPr txBox="1"/>
          <p:nvPr/>
        </p:nvSpPr>
        <p:spPr>
          <a:xfrm>
            <a:off x="7236296" y="620688"/>
            <a:ext cx="1692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European beaver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5" name="Picture 4" descr="Soubor:Lynx lynx poin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196752"/>
            <a:ext cx="3152403" cy="374441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TextovéPole 5"/>
          <p:cNvSpPr txBox="1"/>
          <p:nvPr/>
        </p:nvSpPr>
        <p:spPr>
          <a:xfrm>
            <a:off x="323528" y="83671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Lynx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7" name="Picture 6" descr="Soubor:Loutre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3429000"/>
            <a:ext cx="3203848" cy="180429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TextovéPole 7"/>
          <p:cNvSpPr txBox="1"/>
          <p:nvPr/>
        </p:nvSpPr>
        <p:spPr>
          <a:xfrm>
            <a:off x="7164288" y="522920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Otter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115616" y="594928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Black Grouse</a:t>
            </a:r>
          </a:p>
        </p:txBody>
      </p:sp>
      <p:pic>
        <p:nvPicPr>
          <p:cNvPr id="10" name="Picture 8" descr="Soubor:Black Grouse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4797152"/>
            <a:ext cx="2915816" cy="18368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 grows here?</a:t>
            </a:r>
          </a:p>
        </p:txBody>
      </p:sp>
      <p:pic>
        <p:nvPicPr>
          <p:cNvPr id="3" name="Picture 2" descr="http://www.life-moravka.cz/img/lykovec_jedova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4572000" cy="285750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987824" y="357301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 smtClean="0">
                <a:solidFill>
                  <a:srgbClr val="FFFF00"/>
                </a:solidFill>
              </a:rPr>
              <a:t>Daphne</a:t>
            </a:r>
            <a:r>
              <a:rPr lang="cs-CZ" b="1" i="1" dirty="0" smtClean="0">
                <a:solidFill>
                  <a:srgbClr val="FFFF00"/>
                </a:solidFill>
              </a:rPr>
              <a:t> </a:t>
            </a:r>
            <a:r>
              <a:rPr lang="cs-CZ" b="1" i="1" dirty="0" err="1" smtClean="0">
                <a:solidFill>
                  <a:srgbClr val="FFFF00"/>
                </a:solidFill>
              </a:rPr>
              <a:t>mezereum</a:t>
            </a:r>
            <a:endParaRPr lang="cs-CZ" b="1" dirty="0">
              <a:solidFill>
                <a:srgbClr val="FFFF00"/>
              </a:solidFill>
            </a:endParaRPr>
          </a:p>
        </p:txBody>
      </p:sp>
      <p:pic>
        <p:nvPicPr>
          <p:cNvPr id="5" name="Picture 4" descr="Soubor:Huperzia selag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56792"/>
            <a:ext cx="4572000" cy="288032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4644008" y="177281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 smtClean="0">
                <a:solidFill>
                  <a:srgbClr val="FFFF00"/>
                </a:solidFill>
              </a:rPr>
              <a:t>Huperzia</a:t>
            </a:r>
            <a:r>
              <a:rPr lang="cs-CZ" b="1" i="1" dirty="0" smtClean="0">
                <a:solidFill>
                  <a:srgbClr val="FFFF00"/>
                </a:solidFill>
              </a:rPr>
              <a:t> </a:t>
            </a:r>
            <a:r>
              <a:rPr lang="cs-CZ" b="1" i="1" dirty="0" err="1" smtClean="0">
                <a:solidFill>
                  <a:srgbClr val="FFFF00"/>
                </a:solidFill>
              </a:rPr>
              <a:t>selago</a:t>
            </a:r>
            <a:endParaRPr lang="cs-CZ" b="1" dirty="0">
              <a:solidFill>
                <a:srgbClr val="FFFF00"/>
              </a:solidFill>
            </a:endParaRPr>
          </a:p>
        </p:txBody>
      </p:sp>
      <p:pic>
        <p:nvPicPr>
          <p:cNvPr id="7" name="Picture 6" descr="Soubor:Dianthus superbus 190803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37112"/>
            <a:ext cx="4572000" cy="2420888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323528" y="458112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 smtClean="0">
                <a:solidFill>
                  <a:srgbClr val="FFFF00"/>
                </a:solidFill>
              </a:rPr>
              <a:t>Dianthus</a:t>
            </a:r>
            <a:r>
              <a:rPr lang="cs-CZ" b="1" i="1" dirty="0" smtClean="0">
                <a:solidFill>
                  <a:srgbClr val="FFFF00"/>
                </a:solidFill>
              </a:rPr>
              <a:t> </a:t>
            </a:r>
            <a:r>
              <a:rPr lang="cs-CZ" b="1" i="1" dirty="0" err="1" smtClean="0">
                <a:solidFill>
                  <a:srgbClr val="FFFF00"/>
                </a:solidFill>
              </a:rPr>
              <a:t>superbus</a:t>
            </a:r>
            <a:endParaRPr lang="cs-CZ" b="1" dirty="0">
              <a:solidFill>
                <a:srgbClr val="FFFF00"/>
              </a:solidFill>
            </a:endParaRPr>
          </a:p>
        </p:txBody>
      </p:sp>
      <p:pic>
        <p:nvPicPr>
          <p:cNvPr id="9" name="Picture 8" descr="Soubor:VacciniumOxycoccos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437112"/>
            <a:ext cx="4572000" cy="2420888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4572000" y="4725144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 smtClean="0">
                <a:solidFill>
                  <a:srgbClr val="FFFF00"/>
                </a:solidFill>
              </a:rPr>
              <a:t>Oxycoccus</a:t>
            </a:r>
            <a:r>
              <a:rPr lang="cs-CZ" b="1" i="1" dirty="0" smtClean="0">
                <a:solidFill>
                  <a:srgbClr val="FFFF00"/>
                </a:solidFill>
              </a:rPr>
              <a:t> </a:t>
            </a:r>
            <a:r>
              <a:rPr lang="cs-CZ" b="1" i="1" dirty="0" err="1" smtClean="0">
                <a:solidFill>
                  <a:srgbClr val="FFFF00"/>
                </a:solidFill>
              </a:rPr>
              <a:t>palustris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 smtClean="0">
                <a:solidFill>
                  <a:srgbClr val="FFFF00"/>
                </a:solidFill>
              </a:rPr>
              <a:t>Pers</a:t>
            </a:r>
            <a:endParaRPr lang="cs-CZ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://www.spvd.cz/ruzne/cyklobus/cyklobus/060610_primda_mk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564904"/>
            <a:ext cx="4834823" cy="33843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" name="TextovéPole 11"/>
          <p:cNvSpPr txBox="1"/>
          <p:nvPr/>
        </p:nvSpPr>
        <p:spPr>
          <a:xfrm>
            <a:off x="899592" y="836712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</a:t>
            </a:r>
            <a:r>
              <a:rPr lang="cs-CZ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Earth Day</a:t>
            </a:r>
            <a:r>
              <a:rPr lang="cs-CZ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in Přimda</a:t>
            </a:r>
            <a:endParaRPr lang="en-US" sz="5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cs-CZ" dirty="0"/>
          </a:p>
        </p:txBody>
      </p:sp>
      <p:pic>
        <p:nvPicPr>
          <p:cNvPr id="25602" name="Picture 2" descr="http://www.quido.cz/fyzika/images/zem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1916832"/>
            <a:ext cx="2729575" cy="280831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5604" name="AutoShape 4" descr="data:image/jpg;base64,/9j/4AAQSkZJRgABAQAAAQABAAD/2wCEAAkGBhQSEBQUEhQUFRUWGBgXFxcYFRcWFxgXGBcXFxYaGBgbGyYfFxojGhoVIC8gJCcpLCwsGB4xNTAqNSYrLCkBCQoKDgwOGg8PGikkHCQsLCwsLCwsLCksLCkpLCwsLCwsLCwsLCwsLCksKSwsKSwsLCksLCksKSwsLCwsLCwsLP/AABEIALwBDAMBIgACEQEDEQH/xAAcAAABBQEBAQAAAAAAAAAAAAAEAAECAwUGBwj/xAA9EAABAgUCBAQEBQIGAgIDAAABAhEAAxIhMQRBBSJRYRNxgZEGMqGxBxRC0fBSwSMzYnLh8RWCkrIWJDT/xAAZAQADAQEBAAAAAAAAAAAAAAAAAQIDBAX/xAAjEQEBAAICAgMAAgMAAAAAAAAAAQIREiExQQMTUSJhUnGB/9oADAMBAAIRAxEAPwD3GFChQAoUKFAChQoUAKGMPDQAzw7wxENDT2nDQgYeEo0O0KFADRExIxAmHEZU8KGeE8NOzxKIgw7wlSk8U6vXIlpKlqCRfJAduj5iviWvTJlKmLwkepOAB3JYR5Xxv4hm6qbLmGWUAcoQVuA5NRYO68B9wMBoV6VN13Wt+PZCFMAtePlbfG8HcD+JZWrr8OoFDVBQY3Dj+8eOTp3MsnNJv1Jskkmxa+HttgRmabXTEKCFEkqdipXMRhgbOQL3G+YiWnY+iwp4cCPPPgP4qPiCQtQ8MghDtyqDFnFqS567evogipdlx0doUJ4aGZGIqVCJiKocjPLJTMXFCzF6ooWY3xc9VFURqiSkwvCjRLVqiUVxIGOR1ypQoUKEsoaHhoATwoYw0PSdpQoqmTwkOohI6kgD3MTlzAoAggghwRcEHBB3hCVJoeFCgUUNDw0AIw1MPCgKxApiMWGIkRUZZY/hod4aE8Bbch+J/EKNIlAJCpiww6hAK1bf7cMY83krqCksmkhwCRUUjdrWHMXcbZjtvxYnONOgsbrWASzkUjewzn03jgFIUFBSUkI5ixO6aWsSSSLEnvhozzb4eBk8qcABQSCQEpsAQyQSHYAk99rOXjK1U8EMt0rBYMllf6i7ObOwBf2g1Cyr5lKezllgU8zfpKRYDftFU/RiYwFjlJAS9voQzXt+0TyuruGzFJIQFuQQU817KOCkvn0/v7H8JcaGokBya0BKVkl3LPUDu9/UGPDlcMmJFTVkbvSspyDllbXNxHoP4b8SpmUKqT4iMKDGqXfoxsVYip5Reo9LqiHiRWqdFCp0bzBhcxKpkVLnRQZsQUuNJgztTVNiAVFa1xGuLSJqiIMVhcS8SANIRMRCHBjmrfG6WQohVD1QtNOUShRATIk8I5ZfBERxfxn8aL0s5MmWEgqSFVK7qUGALA4cl47Qx4txzUfmdROmhRAKmR+r5WZLHHK5s4uMXabRoR8RcYmathMqIdXIAmlmswFwpz8z3HaPU9NqEStMhRKUITLG9kgJx3ZvpHjJ4cS6SpNOGZIcXNIYPVZWfIYAjcnfE+mTws6aYlRnS7SUlKxk8kxKv9IUcm7Nd4cvQs7egp+L9GQD+Zkh8VLCT7KYxZwP4ik6tClyFEhKqS4KS7Pg7NHgmo1JnABQBINwwF+lm7wHITMl/wCVNmoJsWXT5/LkecA7fTUKPFZHx3rAgITOX8rVKSgkKAyFkKJ2z1iEr8UddLVzqQsJb5pYFT9SAD6iAPbXhnjyrT/jWQR4mnSxZ6ZhB+oaCuI/i7aiVKKVs5Ky4Hk2/naDcK7elVQzx43ovxM1MuYmpXio3CqQ74ZYSC46Yv7dRxP8RkKlA6UgkjmqBKkH9KSEukq9TDliNV3RVECuOA0vxzNWAKpbm70h72AYquXb33YxHXfiX4UlqQufe9hLbZViTawYe8H2YzyWWFgf8Up48aSCWpQpTnF1sfJQAsRcPHDJWFqBlhymwULkJy6g4CgC/Kz3fa5S5qtVME7UzVLqezApYE2CXDBwfeDvy0sTAQlIIIIIAAAB22HlbztGdy5dtsJqA/CmEpBQWZgUEpZO4pcDB7Y7Q4SgFIqUCqpkn9XWz3bcgdI0pmqKlMHdF2C3Iv5ndj6wOVH5ZgJU5NTh3BBBYXBxdoStr9GT4dKwpwbFKqirN6TjIwTnbEG8I1Hh6mWpkAIWz3ZiaSSSGHKpRLP5xm6JalJIVUcCoElizAVNzb2ewe14sWs0qKUqVsMkJIBBISWIv+nu4O8KdUXuPVjNitU2BZE+pCT1SD7gGJVR6UcC4zIgZkVvCg0EyuE8QhngJZXD1xTVCeGTooUM8Iqjl022YqiJVDw0NFtpAxalcVRF4NbKZXAN8S8QMnSzVpICgGS4fmJAA87x4ppuJqWvkAdKwMgAG4TZizg9hHoH4j6wlCJKVj9S1pe/KAUVbgE1ewjzXSmYmYaASawcJ3Zhf9TPmMrO3XjdzbpdXq2UzkJdgEG7bAX5WDG7YcqGIwOL8EUSCAtRAUQmlzh10tcgJAJZ2zvGtJ4oqtQTUFDcy6lWbCqRUM39toG12oUtHOQoKcJJlk3Id3Q6r2vS1+sZeGjmdLMwkFILbXLfeLpc9iUqD3sphSenlvB0vhktaQpC1HZZDKSlTWFgGuPrFSeCzCRSgsf1AKIsWLkDIvGk3SqvW8dlyUVKTUVWSkWBsCTUcN5RPRyF6mX4stCpeKXYgtuHaoZvGn/+LJKWnS0EgOCxtlyCph5h/ZxGirSFEgoSAQlLAhTfLdIACriwGbwck/6ctN4ZMHzIJyXSnl8g2D9oK4VwdSmNgWNiSV+fkP3jc0UyukKQoFIpYLJyXc1OSQbtEJUkkqSlRYu1nAc9OrAhx1hdisfVcONxQCQTdx9B1gaYpSE0lBAFzYkHq5wfWN+ekyZRmTVOEpdRCS7JYFhviM7T/EGmmqSiWt1KLAFCk3t1AH1ibj/YZnClGZMIl0pBsWfJwHANr4OIMXw5S6aS7u5BB3yBkx1EjTlJAF2BdIWSwubu6cbncwJJmlUwhlgOQCQ4DCxFgL+xIhcYOLI02mKUMpgvCStFLMQbKu5Y9Pu8a8lQIFRd9wEkOrzAbBMS1KnCcMAKnKkv8rkAWSX+8V6pCVJsDS2R1sGPfLxcMXJSQQxJcB2BfCd9mJPtAExYUsFRNRyHULOwYGzuDvFipvKGqN0gpcsbbOLW3eAFcST4jEqqLi5IBuQ+S2BtC0fkdL18o8xKGwLsHUSC45SLDvGiqQh7Xqb9SW2Ia1x5f9cymYkswQsKJszKLOQXZJsHt1Mb+gmsgMDZCrPSPmqySW9YNb8DenV8B1lcqlv8tku4YgYI6WEaJMYXwhqQsTAkM1Be13BG3lG8UR3fHd4uLOfyukaosREAmJgxdSmEwqISVRYBCNXTDNBMuQ8T/KnpBsaadERIi+GIjl23vxqWhARYYgUmHtncdGMRIh2iKoqMsnmPxagK4hNdg4RLqILfIhVw4cXz6RzniqUqZ4Sk1BTuPlNJL5d7HYW3LQP8VcQVN1E9CkuoTVhRAIqYsLH5Rb5f9PmTVokqSgSlo5VEEpcpY4cuWsLM17Rjd124TUkHmaDMJUFctLisKAmgsS6WBGTkixs8PO1gISAisFRcqANT3Cb4Jzb7tCXLAUi1LYuWDAjBLB277dBEdOWT8oH9Vy1rhycB+vb1jjVclSJyVTEjw0y0uQQkqJJBA3N7v0GbXjbk6lICggoZAZlJINRBY8puKjd3NjGFqEAzLBQSwvapRYYLOBkW6xraTShL1En9bEA4IBAfILfUw+50WtrTqZiTUpCtkclbFLXUKkj0zDauYogJIu9yUgpIONhgEt536xanWJQkeKstcXBJO4Dpx0iv88qgEJY2ITUHvSS3/reJ0raOgXUApKr0UkDHMolwLXZx7xZJ1IAcL5SSl2uXGCM279oE0ckolMhU3ZiGJNJUkDF8g2/pi6tlkKWuqYFCWhSLJORl8XAYbw9+i0p4suvRTy4IMuY1j0IY93EeffCMh9WjHzAOWYP5x6JIdelWkmWpKyUpsZZYkhbgpSAoEpbuYzNF8KIlTJZTWS4J5kqwq+BZgxPSKhOgVysKUlyAQFBPUkvSOw2z7gcSJakBLA5CnOHYMbMYJncRCEqKwoBIJwk4KUjLZKn9ID1SA6uQgZJKFJc4UeW17XiFRP8APVISFi5JGA7C+Da4f6wPMnpI5QEg9mGMBibs3tFgKUoZJBYcoBIdy4uRbPTaKUTgSXF+hCVgMkXLHpu0PY0ulzUqS4LgEZbFvLvvvFGp1RSguQNgXKQ1hlmd6WvEBRzAUhJ3vmx3ilclTkVTOmFEF0kWYgWIeGFuqDJkrRNJNQxfobsRaoKDntGrwcqEyYFhkkOCPRva+IxtNKKRQVB7BLps5I9rfeNdMwikCmw2Jf79IePlOTpPhdgua2WQNnYOASw3eOhEcr8FziudNLM6R5FlN0jr0pjq+O9OXPyh4cP4cXAQps1CE1LUEpw5wH69Iu1OkESIO0+kG8cnxj43TI1BkIQFkAOqo0gkPcJBJAs/r0vxmv8AxNnlAkzCkipJKwzqAyDSWCX2Ym28c/yfPjOo0xx/XtkuUALQ5WkZIHrHlcz8ZjylMsMfmSdiDkK79G/eAFfiXp1kqnInLUTkGWkAbBr/AH3jL7JfbXc9R7PChQopoZoTQ8KAGaB+IT/DlTFgAlKVKA6kAkCCYxfjBTaKd5Ae6kiFQ8m1yQqauaS6lqKiQG5jkt0N4D1kymakMHcDd8vZiPe7M8UiapU9SASWlJDWZyurrm7P2i6dyrCVXJu+wNkjKhfmI3MP0meRElYNdfMBVkAMKgQA11EXgVOpFLAWYB9yo5t1Fjj7wgu3QOl/6msQl3cMdsn1glICS5IGMe5xjfEALS6YzHCnASxuXUWLC/6Sd/W0ECeAAupST8tIPqb2tcf/AC9YD0+rLuLO1zZwS9vcYeCJcyhaQtculRcpUhJcfKo3FjZttonKniedxZDKda6VGySApiXI3sMiJ6ZdDVzJSnAKf8M2FrGx/S/kwirhqiFqKKVIuokLGQFU2cE3Fg25i8amxUtCxTYhcp8hgxqOCXYxEXYsSoODyAAEyyCwPMTcP169/SMtH+IkqBClEJPOAyDS5bOQrLi0Va4LMsWlVAJYFFNjcizbH3eGmadKwRNShSryyETUhh8zlyQOYqHaKTqLZ8xYSRVOBYX+ZnKVOMOztD6fVjx6XBqQFISZaQAGUFh6j8xD+jRnp0AlFUseMEAlmUm7sH+TFn7Ob3glaxKmoTXNILB7EcqgT0s1Q9cwjGcRW0jkYHY+KUAgFjcYucQLqZ4WWIKcuoTEOlfSwYl0tY7+gNXqUqSoBnBoulNzUADcFw7RlrkJsFFHKSVulSOZQJQXAG5L+d3hURZxWeZdKl+I1VfyVMxwTU5DH6RDxkSwa0hSwkmugWTdLczFwARf+0XeCFTCxdWFUzKWCGpDKuz2LPt1hHS2U0xRNj87gAXIAcb5/wBsM2XrFIKqeWnvUllAee56Boo4hqQpJlkOVMTSpDgFlYUAW7xozAsCyibEkqlAgi29yTf/AJzGasvOB/w6SaByqBZIFiOtJT/zBsaG8MlMgpTVyn5ilqnwRSTgd4Pm1OCCkuN0nORt3aBUzZUsAgoDlrkhjiznoVerQYgBQFzjZQOQP3hxNbfwKsfmFgN/llgD/rTeO+lynzHB/AJ//dYuxlrDEf7D/aPTEyBtG2OWoyywtodGm8o5H4z4zKEpctZWhQpcPSS6mJS6VAsOapPcO7iO4UmPn34n1C0aqamusVKL0kC4dilQsRguMpiPk+W447LiAm6pRWajfYhTgjy29G7xQvTJWckXuMjGB09frARnU4IO3S38eG/MPkhPdyWPfszjf+8cGsrdrg86dNJSklz1ufLIcwDO4ISXQeXZ29fR3h9JNKiXttt9tveLZ84gtWR2x9ADC/ljdSk+ooUIF4Ueg0PChoUAKMP4z/8A4Z/+0f8A3TG48YHx1Mp4fPP+lP1WkQqVeOSH8eY5wlJHUX++IK8J1Kbcub4CQwDb72HeAEVidMJYApGHZgGGb9YKXrEpaliC7KSAosehqD92dvOC3oTylNlmwuLWDDmO6fbpDUCty5JIDWLWb5fftBCZrpHf3wWLbl4qVSGckkqJfJ3OcD9QtDJVN1ASpnpPLchy1mtsGaCtVpRNTKKl1JFQZSRsHarIy9jAGoVLBBcKJa55uYZHQMG9Y1UyAQlalSyi4KSlLg2djZjYH2iacVyOHJSkAmWJZDACpYcOAxIDEHpAGp0MxMxRSpJBUopdbWqUxIaxs3nGvP8ADEokrlsLJJSAl3BUA688z+QiuaqWSkBBJsAlJAUxNQvXzO5332iLNrlsKVPWUEzSHB2USSCHSWfOb2MD/l0TKll6nNdKiAXNrG9yTjpiCjLTSakE1C4AVsnlFQXZQ7doWklgWSkpwGUlb7vkm1ocFDahRpXQFUu5IUHezC4y49hHGaH4tUrlMt6iD85serUx2+pkWPys4ZNAJcvfrYWfuI814TLDglu3c/tDhenqwJSLLUlgTaWklRszAXPQ+Z6RTN1qwCWKdgVVpeoB2J777PEJczlSulISlmZIJcgOwFwbPnpGfLC001LcGqygti11VBiA46xNNoCeWcEkgColSCSVF8qGzFurH1EnKQhjTdiamSqxSahY2yR9oH4jxVEtJpNSiwHnu48jGVpFGYbqqJ2sQdrEu/T1icsuKbl2tlcZClMUIKf0hlBQfaxfP2MabzFoKZkuYlyAku4a1JL3G2bRialLEAMnuQBvvi8dBpk0SuWeFEEEgl0U4tl+zWuYjHK0Y23yokTkoBC1HAD/ADAAWD7v/DFg1aVD50HpjqGy0BT+IrBXYBaiADSilLm5ApNmCrljGWlhUqonclgA5uQBdydsYjWXR12nwzxmTptZLmTZiEJ56jkgFCmsH3aOs4j+K0jwz+VBmTDZNYpT5s7n6R5JPkS0h1ByRYJZy97Dfa8UyJKSSFKoSXwOYeWD2vFctJ07DV/HfEPEdc6gOGCBLpF+mS3QvHPcV1iJyjMBrJLqpKUpJNzYBwewIzAszg+lWn/PWFs3M1PuA8AjQKQspSUkDcqd+pFhfs4hXvo+jTZaFtSpmNwtJcHsRtERwxmulZ61B/Y/87QTJ0a1qYhwxtSHt0u5tBQ4HNKHALm1ylCE+aiXHXERqehqKJPDizgANlJIBv2uUi5zCY7n+e0V6eUpBUTNAAsShVT26mx9LQyNdLA+QnvUB9HiMvi34TcX0J8LfEP5xFaPlBIu9XZ9na5Z2cCN0R4x8J/iFNkSTLUoKCEtLFAtYs5FzgD67Me0mfibKRpfHWktWEBAIrNiSWwAw6m+4jp543vaMa7R4iqaB0jyZf4xqUtRSlIHNSl3LbXp+bJvbazRzx+N585Q/wARVTu19l+IOVjghxn1ifsguVvh7wV7x5r+I3x3JXJ/LadSZxmFlqQr5KFoIA2USXGdo5Y/E89afCWqdSHAAKy5Iu+GsdwfvGOjQq6p7WU4FtmAcWs8VaeON9rpEyv9QXY1sC97DcNazsbv0BgWuWFP4awzgAefmf5sInJQoKwq6L8luVwH6H94gqUoKN03PS3+rzc39Yje2utNYI2cDs/YXtf5s36w+mnXLkHybBw/7ZhpbCxxfldPVu/Y36wMqaVWSVOprUvmybvZrn+8WgylBL2CU7MBUSaS+XFnyRGtodMo/LNWoAjlLliR0KrjvGBptK0wqKVKClEh0lRswDjcFznpHWeKaWCJjEKHyMygAx7j/mF1O1BdfqkpIEzw2CWSDLBLuAVO7DBG/pFa11LlrRM+VKQQ1LpUoFKWAbFm/aLNNJJW5mFQFy6UWsSBnzhTlqrASCpAJUqkoIAdglVyRcW84jatIy9EpRZXhKBekJRMYEkC7Ys28UTUlEwmzkELetiD/Sku+N3jR4bqVS5oITy4Bv53z5t3hLnlJZiAos+bW2O0GhKGlTQq6i5UXSKCABcEHqX/AJeOB4YllkZuR9wGf+WjtTplS6uaY5YjkIa5LfaOdkfDq0TCqvBIIpINwcPtFSh0ugWCkLCplSAGT4oINgxLDqT1w0Nq1rWi6lhgKWA9Qzh2DYhtKZaJSagzsgski7ORbyz3jM43qilVVIWoHZRYW6gHyvCnkr0x1TKph/MKYpJZquxu+O1vWD5OhmE15ALIDOokB7ubDIz6CMfV866rE2pSxDWH2LhyIjI1BSpw5ANwWJ7sVWzu0Kw5pszJIM4BS6TTzKKXZV3BfB/eLTxCdK/w00qF6aUfNd3sxfveMqfxBEwpEtJBGXWoqIbcKAHqDFyp6qSqsAOAXsrozAYH/MToLp+pRMUHJcAE3IS5Zwe2wilE4IOCBdm6eW5LfeBuGzmrBLpsQWBv1L9o0VTgkGkAKU4cqJU3dz9oLdeStQ081YJmNQksKmAdnISG/wCN4qncQSm6blzlIcn+E7xVNmqYMOpUuxJJ+wtC063POFJT0DCroMs1zeJ+xG1cxVirt8uPrFE8u4BYC1jnyZs9TmDpGmMxZCUpCQ5JJdgLn+dYvRLky3JpJyzqPUFyAQDfqPtCmVKW67U6OdMlhlIMxA65T63Iaxi8cYmLlqStaVqLDnTMCuzcpBY7nrEk8VQpYCpZ8MliEuLNzXcZ8ojPOlrCgJsvOFVW6X38o03vtfTPILU2tdRJs5zjMSl6dJFwT/P9sE6ylwJdKgpsB23vv1cD6w69UkHmYHcMD9hD1Qx9HxRQ9NnjUTr1EEnPfpuL+kYCtLSWe4yTfyIa/rF6JRCgLgEsDmx+57RlfjxyvTKxtS5QVYXKtgHJ9HglJHKEqpc/KkhITYDO7ud2zcwuH6dcr5JalvkknvsCHttcxoL1swAGm5VZOyU2akPyvf6dYvHHivDE2nSkcpIJcpZjt1V1gxXDV2AsW6kjvaAdewB5sDlDu12dQ6+cc1xYVAjByc4vbA9o0nflVbS9S2oKEsS7K5eWofMSp3y5xEAgNtkhiny3z122haLXhbKJEsAWSMuAAm5GLPc7xRr9XTh3PqMDF27xHhVvQxetISokuzpy+7Cw2HbtBkkPcM/zAlzuHcYBfaOQVqyD6g49b9No6Ph84KDVKLC4JHXYEXF40w7ZbFaJbcyE2ubqZ1FTbnFo2ZetJqJEvZyFglnF6ci9o5/ULp5Uh3ILBgB2AB6/eNCVL8NBJSmtYIVzWuod7YxCq40f/IjCvDEvAUpQcFQIBpAuxBbyjP08k1qMzwik2ZLOVgh3pGWc36wimURzJBFioCZcZv8AN3+sXSwlKAEgJcuzg75uTmFIe0xqUItWkBiQ1WTd/bvFx1qGSGyMscXOMjbMZOp1QCgDTZrtdhfY9Io03HU10pOX+YBmCe4PaCl06BCQXQg2BBBZzdqyXsA9Nu0BfnKplnDBzYB2cneKZXFQxdSAWAFgD3aweK16oJWkMOZ0hsOzpz1LJ2yYUNoTNUC+BZ3CnNNwSwH07xjzGY3AJ3pbq92tGdN+JXdpbHFrknqHFh2gfUcSM1JCXDi/X0baFyhW+gmonpK7KLgMAXN/J9v7wGrTE3qB7EN9ovRohl/b940NJw1a2EtNR69PXYwucRMt9M3RSQlRdQfZwGqy2C/lBswKmBVS0uCHLWVhmPQQTP8AhtaElUxg12dyf2HfzgYTWA/pTYDcN9GbPrBLtc3E0GlkIvfA/qw/c9z5bROcsJHOguDYOS5BYhT462EWI4eig1qUkm6QFMwAuDylVRDH3jJXoyFqHOA5Yl3Ifdw+OrQ9e6bXm65KE/4ZQ1t8B3DA2cDp3i3U66TOYEhBGSQVKXZ87Yb/ANoxk6drqD4YOcP532g7wErQD4YC08rg3Y9Qbb5Bf6QTQNqdZLugO7tUxsPdhEpCUlLAhIPzW5i3Qs49IAm8OUgKLFuuT1e3W/0hCaUpLpsWA2/6itB1+h0mlZkIQotYEkqPmHDfy8VcZ+GySlcqlBYcjFN73uSx8/OOUVriFJKFrSdjVceRHr7wZpvimaCCWJGSbv1eHIRaqXTkMbVgdT998ftEJOoUBYJ9n+xgybxxE086QzsSEpdu9uZg7QCtUoksZvohBHoymHlBYGVqphDVKCi1iHcD1gzhE1JmWJ+V/IuIFmaVLPuP0hsxZwpFC67gNbvgsO0Tjr2zdPOnmXLQALlRBdny73t0in/yJUeVN0p/0ku4AKQRdrW/7gc8eQGDOALJOFHo20NJ+KVBiEjlaw+XL39LRVsqplofxzTkSip0g2Kksyi5HQXvkRzKZliabONvOOi4hqEz9MDLsbFlEFRazBXte0ZcjhJybM+LmI5yeadsaeh1CFSgACk4Yku++5jJ4owUS25xjaNahRs6gMdvpEVaK3zD2c7Rjl8uO+kXLpy4kqNwD5Mxg7QzjLrckqWAGBuGILnb0jYRontl/KJI4em2f/iwg+5O6rGsCi7MSAovh6nbLv8ASNZZRMF1pJuR81yM4vmB5XBCQ4CT2qS59KicbtCGgWFMUhI8z5377N1YRX3f0qZVWiYGWBkoZhbJBP0iWo1C7FmDWJI6Ni7G0E/l0uypgBBxYjzgrQolD9NQUx5gSfRsDML7avbm51Sz82AxBwSAMADp1iI0ZblFN9s9c9o7NcyWQwlowxeWnr3IY7P3gJEuVUTSCMAeGNz1JI+kRc/7TcWdw74d8Y/5iQtyWpUu/mLD3jq+F8CUJJGqVSFKBCeUJSQ1JHRVswL+ak01GfMSbpolykBYH+52Y+XpGrw/WcP8NAmgrUbnxf8AEIIfJIZ8tbeCZba4yQ0v4O0iieUKJ5iDvVu3QwTM+ENPTSZQA7OPqIpV8SkomiXKCCA0hklXbmCbJtgXAtmBJPHJsqRKSiTMXMCWWVVAWDBrHsXHS8PlGnLFen4M0qb+E7XYqUoW7YjL4rxbTyakS0uoBmTZjd77bRdN+LJt0ztOChQAPzAXF3JDl45nXyZKiaEKSOgJIETzkRllJP4huJcUXNACnCbdHPmwgFSbjqLh4Kn6YG4JeKRKCfP6jq8HJzW2ewi0mxVUwIdjtuBE18QUeVAA/wBD9b26H1gmdJcNt/MQ35VIxfq30i58uvJ/YCC1LIcuXZqg/ubAbQQlQuS9v6XAHa0OJGepBOOkU/lHcpVfyJtcYh3OVXOUUjVpTYKJ/wBNiIF1qCouCC52wO1sGIJ4ctg227EYg7T6dSKaUlTk2Y3JIwBkxW56qurGaOHu25/m0P8A+NUNjn+N0jRVNSHBKgrJBtez8oLkMNhHU6LWKEpKKWUWKSyKSDdwpur7fXNY7pa/Xn65N8EeZYvtFw0wIDgWtjbuxzHa6wTVkkTKabcrOS3QqLm5G10+sZs/TIKj4kxRULHmSnGA1J27xVlnsrPwDK0CcqS7dw/qdtrxNOhB/SPLLfy0FpkFIJYe9nfbrb7xAk3dTD2tHFtiql8LQ+EjYlgfL0gyTJSlQvUASKeVI9egN7xQiZSXBBuH/UG2tfEaHCuJyUuZ0iulqEpUtAdy5UXS+T1xD1v20xknkjrgxARKSP8AYC3kVOYEM1KiAC7vgb26YjodP8Yy00j8hpj/AOiR1w4eN9P4k6dCf8gy1fpDISMdQXA8gYfCf5RXnzXDzuGzEoKjKmU3NRQWAG7vYdzFCZqFB0sPRh0sSb/9x6Dw/wDEJNCjqlSjZ0IleKSeyq0gdN4yNd8SoVWtGkkiqxVMWVkg2al3d/tBfjk9nxjlCixsQBf+BnMTlS3H7g2+kFLCSCtku/yJSEpbNj2LWLvuYt02oQE0qQGfIy1+9OezxjxhTD9AeOqWWSkEnompz3tbMaKOC6pIM1dCpYSQllNd7M4DtfG8HyNXp5U4FKJk3IK1qbLNSgDa24i/ifxGQimWpZcm6h4YSOiQlQNjG+OsZ5OYyd1zS9SgvUl1izJTbzJO7ecPK1yUkEyknp19SxbaLJUupXMpZsCw32bBv/z0i6bSTakF/wCoFgzh78x8urdozuW+y30q0eoqmf4iqUtZKEJF2s5JDd405PEkIUKkLtZipJB3BsLHs8ZJKWU6ikOCAOY7i/uX9cCHksC6VEgYUQ2LA3JvCudmro5W5rOLVBIlS5aVBiokkWbDgZd/aCtPxaWgPUEqJYkJqf8A9TgeUc/+TLfMkAnLLzY3ZLbuzmDtNwmSoX1KEqP6R1bvFz5MvUit7Gajjj3KwQ4IaWxPV9gNoD1HGUZAf1Av5VFvSNbQ/CenKXXqK7jBQA3v53ieu0GgkXUCo/0g1nDuw29Y03nrtWnLanjapgZwA7kVV4fLkt6QJOn8tkg2dwL3bIa0bU+dpVKIkoAKt6g4z0sLAvfpAytKgOSpBsM2Ppb7RhlvfaLj/bE8TPLEBThh1wSPrG+fA/qezblrn+ftFHiSKrpJAZrhj16P7wv+ouE/WUpCWd0+9+r+/wC0QMgbKv3D/SN1c3SkBxOByQChh2BOYzUzJRKqai5LWAIv+olRf2EV3rynhP0P4AUb383b/mJCQBuPtEgl2IAI9/tEaCHsfcD/AKjPlanjTJ0aR8rd+/c+/wBoWpFQAUSWDBn9gPeGMw4cWszj6dYdb+e4YjpZ28xFy5QKC4SaSb9U3th9z/OkRk6jUJNppYBgBdgNgTiCRKzV7HGLuTewiHhj9rj+PFz5LFdqZUg2JXdy4y57xCbpkkl1Enux+pixYben0c+z3MW6eTUCayL7W2HeHzv6XZpepblLE7HIbGIKQkHLv0aMqWovkwXKURjtEXEoOl6FRBKUKDFio0oQCNuZg8asv4WnFHiGbJCeqlhj3cWf3jMTdKQrmALhJ+V1XNsQJqJpNsAWCRgeQOIJqNJZJtocS0qJZ5ZiJj9Aol23/T6OdoC1GpUpipRLBg+GGw3ipCB0B83P94hMuWieSeW/CxBfd/X+Wi8zFFnJV0BJLeT4gFvRoJlFzeIt6TyqYXfv7RapVogA2LRNvu0RyWrXMKcW7n/i8RVOUrNIA647scC8Wqs/mB9WilCyVG5tbbv74i54LSQWp7G3YnLXh5i2blqPQ4+0PJS4v+32iPhAKa+HuesTstJjWFSrS6RsBcOzdXdt4gmcSLlVrX29oQUUkAEjB9XgyTNKpaX7hhbdtv8Acr3i5NnoMkrCDdF+4KjkZZwm20DjWsLFblVyCznys28NqpQCa2dRNyXOTEtKX9trbQ7lob70sVNWouVZyVFy3e0WDUrFwpz6nz9YgJdvr/aJGXYt/MfvEcqqKZuoJuT9P+oiFKAYrLHoS0SpAGHzm8DTZhqYFh09BBO0VcFbOD3IP9oYLOf5/P3hyANv5aFJQ4U8GtFImNR1AfyBPf0iEzUFrMOxAbb1h5csdBjoOkD0XIc4hwW04mqO49MRaRYF9v5mB0D6f3MOhXNDsEJatr7M1m/eJTEj9Slfz3hahREVpUTvFS0rDpuMlsXe8L8yLAXI7Ee5hsm/UiJplgmKnY2mVByTjYs/S19wf5eHnyr2c23yOxxA6EXcEg9j2B3iBml/55w70Nv/2Q=="/>
          <p:cNvSpPr>
            <a:spLocks noChangeAspect="1" noChangeArrowheads="1"/>
          </p:cNvSpPr>
          <p:nvPr/>
        </p:nvSpPr>
        <p:spPr bwMode="auto">
          <a:xfrm>
            <a:off x="77788" y="-885825"/>
            <a:ext cx="2552700" cy="1790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Planting trees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Obrázek 4" descr="Den Země 2011 (1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772816"/>
            <a:ext cx="6948263" cy="475203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620688"/>
            <a:ext cx="5400600" cy="1143000"/>
          </a:xfrm>
        </p:spPr>
        <p:txBody>
          <a:bodyPr/>
          <a:lstStyle/>
          <a:p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Animals identification</a:t>
            </a: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ek 4" descr="Den Země 2011 (4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772816"/>
            <a:ext cx="5532107" cy="414908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Plants identification 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Obrázek 3" descr="Den Země 2011 (4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6204181" cy="465313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127</Words>
  <Application>Microsoft Office PowerPoint</Application>
  <PresentationFormat>Předvádění na obrazovce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The Environment - local and global</vt:lpstr>
      <vt:lpstr>Protected area Bohemian Forest</vt:lpstr>
      <vt:lpstr>Bohemian Forest is a nature reserve which covers an area of ​​470 km² </vt:lpstr>
      <vt:lpstr>What lives here?</vt:lpstr>
      <vt:lpstr>What grows here?</vt:lpstr>
      <vt:lpstr>Snímek 6</vt:lpstr>
      <vt:lpstr>Planting trees </vt:lpstr>
      <vt:lpstr>Animals identification</vt:lpstr>
      <vt:lpstr>Plants identification </vt:lpstr>
      <vt:lpstr>Can you sort the rubbish?</vt:lpstr>
      <vt:lpstr>The sixth class and „its litters“</vt:lpstr>
      <vt:lpstr>The seventh class cleaned the spring near the castle</vt:lpstr>
      <vt:lpstr>Common photo of the eighth class and „its litters“</vt:lpstr>
      <vt:lpstr>The pupils of the ninth grade are looking for litters</vt:lpstr>
      <vt:lpstr>This booklet was made by pupils from Přimda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Zak</dc:creator>
  <cp:lastModifiedBy>Jana Valečková</cp:lastModifiedBy>
  <cp:revision>25</cp:revision>
  <dcterms:created xsi:type="dcterms:W3CDTF">2011-05-20T09:40:46Z</dcterms:created>
  <dcterms:modified xsi:type="dcterms:W3CDTF">2011-06-03T15:24:51Z</dcterms:modified>
</cp:coreProperties>
</file>