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8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4EFA-D7EA-4FAE-8F25-75AFFE77F778}" type="datetimeFigureOut">
              <a:rPr lang="cs-CZ" smtClean="0"/>
              <a:pPr/>
              <a:t>29.12.2012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9DE37-5033-4DD2-97D6-3F0257F936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4EFA-D7EA-4FAE-8F25-75AFFE77F778}" type="datetimeFigureOut">
              <a:rPr lang="cs-CZ" smtClean="0"/>
              <a:pPr/>
              <a:t>29.12.2012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9DE37-5033-4DD2-97D6-3F0257F936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4EFA-D7EA-4FAE-8F25-75AFFE77F778}" type="datetimeFigureOut">
              <a:rPr lang="cs-CZ" smtClean="0"/>
              <a:pPr/>
              <a:t>29.12.2012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9DE37-5033-4DD2-97D6-3F0257F936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4EFA-D7EA-4FAE-8F25-75AFFE77F778}" type="datetimeFigureOut">
              <a:rPr lang="cs-CZ" smtClean="0"/>
              <a:pPr/>
              <a:t>29.12.2012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9DE37-5033-4DD2-97D6-3F0257F936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4EFA-D7EA-4FAE-8F25-75AFFE77F778}" type="datetimeFigureOut">
              <a:rPr lang="cs-CZ" smtClean="0"/>
              <a:pPr/>
              <a:t>29.12.2012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9DE37-5033-4DD2-97D6-3F0257F936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4EFA-D7EA-4FAE-8F25-75AFFE77F778}" type="datetimeFigureOut">
              <a:rPr lang="cs-CZ" smtClean="0"/>
              <a:pPr/>
              <a:t>29.12.2012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9DE37-5033-4DD2-97D6-3F0257F936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4EFA-D7EA-4FAE-8F25-75AFFE77F778}" type="datetimeFigureOut">
              <a:rPr lang="cs-CZ" smtClean="0"/>
              <a:pPr/>
              <a:t>29.12.2012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9DE37-5033-4DD2-97D6-3F0257F936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4EFA-D7EA-4FAE-8F25-75AFFE77F778}" type="datetimeFigureOut">
              <a:rPr lang="cs-CZ" smtClean="0"/>
              <a:pPr/>
              <a:t>29.12.2012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9DE37-5033-4DD2-97D6-3F0257F936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4EFA-D7EA-4FAE-8F25-75AFFE77F778}" type="datetimeFigureOut">
              <a:rPr lang="cs-CZ" smtClean="0"/>
              <a:pPr/>
              <a:t>29.12.2012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9DE37-5033-4DD2-97D6-3F0257F936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4EFA-D7EA-4FAE-8F25-75AFFE77F778}" type="datetimeFigureOut">
              <a:rPr lang="cs-CZ" smtClean="0"/>
              <a:pPr/>
              <a:t>29.12.2012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9DE37-5033-4DD2-97D6-3F0257F936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4EFA-D7EA-4FAE-8F25-75AFFE77F778}" type="datetimeFigureOut">
              <a:rPr lang="cs-CZ" smtClean="0"/>
              <a:pPr/>
              <a:t>29.12.2012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F19DE37-5033-4DD2-97D6-3F0257F936C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E24EFA-D7EA-4FAE-8F25-75AFFE77F778}" type="datetimeFigureOut">
              <a:rPr lang="cs-CZ" smtClean="0"/>
              <a:pPr/>
              <a:t>29.12.2012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19DE37-5033-4DD2-97D6-3F0257F936C6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cs.wikipedia.org/wiki/Soubor:Lynx_lynx_poing.jp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//upload.wikimedia.org/wikipedia/commons/f/f5/Wiki-Lynx_lynx.p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myslivost.blogspot.cz/2010_05_01_archive.html" TargetMode="External"/><Relationship Id="rId2" Type="http://schemas.openxmlformats.org/officeDocument/2006/relationships/hyperlink" Target="http://cs.wikipedia.org/wiki/Rys_ostrovid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zoo-ohrada.cz/en/karty/zz_rys_r.htm" TargetMode="External"/><Relationship Id="rId4" Type="http://schemas.openxmlformats.org/officeDocument/2006/relationships/hyperlink" Target="http://zpravy.idnes.cz/rys-ostrovid-se-po-dvou-stoletich-vratil-do-krkonos-hned-roztrhal-srnu-1nr-/zahranicni.aspx?c=A091029_115240_vedatech_ba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528" y="404664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/>
              <a:t>Rys ostrovid</a:t>
            </a:r>
            <a:br>
              <a:rPr lang="cs-CZ" sz="3200" dirty="0" smtClean="0"/>
            </a:br>
            <a:r>
              <a:rPr lang="cs-CZ" sz="3200" dirty="0" err="1" smtClean="0"/>
              <a:t>Eurasian</a:t>
            </a:r>
            <a:r>
              <a:rPr lang="cs-CZ" sz="3200" dirty="0" smtClean="0"/>
              <a:t> </a:t>
            </a:r>
            <a:r>
              <a:rPr lang="cs-CZ" sz="3200" dirty="0" err="1" smtClean="0"/>
              <a:t>lynx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err="1" smtClean="0"/>
              <a:t>Lynx</a:t>
            </a:r>
            <a:r>
              <a:rPr lang="cs-CZ" sz="3200" dirty="0" smtClean="0"/>
              <a:t> </a:t>
            </a:r>
            <a:r>
              <a:rPr lang="cs-CZ" sz="3200" dirty="0" err="1" smtClean="0"/>
              <a:t>lynx</a:t>
            </a:r>
            <a:endParaRPr lang="cs-CZ" sz="3200" dirty="0"/>
          </a:p>
        </p:txBody>
      </p:sp>
      <p:pic>
        <p:nvPicPr>
          <p:cNvPr id="14338" name="Picture 2" descr="Rys ostrovid">
            <a:hlinkClick r:id="rId2" tooltip="Rys ostrovid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2492896"/>
            <a:ext cx="2667000" cy="40005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    </a:t>
            </a:r>
            <a:r>
              <a:rPr lang="cs-CZ" dirty="0" err="1" smtClean="0"/>
              <a:t>Appearance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7544" y="1628800"/>
            <a:ext cx="4038600" cy="4434840"/>
          </a:xfrm>
        </p:spPr>
        <p:txBody>
          <a:bodyPr>
            <a:normAutofit/>
          </a:bodyPr>
          <a:lstStyle/>
          <a:p>
            <a:r>
              <a:rPr lang="cs-CZ" sz="1800" dirty="0" smtClean="0"/>
              <a:t>L</a:t>
            </a:r>
            <a:r>
              <a:rPr lang="en-US" sz="1800" dirty="0" err="1" smtClean="0"/>
              <a:t>ength</a:t>
            </a:r>
            <a:r>
              <a:rPr lang="cs-CZ" sz="1800" dirty="0" smtClean="0"/>
              <a:t>:</a:t>
            </a:r>
            <a:r>
              <a:rPr lang="en-US" sz="1800" dirty="0" smtClean="0"/>
              <a:t> 80 to 130 cm </a:t>
            </a:r>
            <a:endParaRPr lang="cs-CZ" sz="1800" dirty="0" smtClean="0"/>
          </a:p>
          <a:p>
            <a:r>
              <a:rPr lang="en-US" sz="1800" dirty="0" smtClean="0"/>
              <a:t>The tail measures 11 to 25 cm</a:t>
            </a:r>
            <a:endParaRPr lang="cs-CZ" sz="1800" dirty="0" smtClean="0"/>
          </a:p>
          <a:p>
            <a:r>
              <a:rPr lang="en-US" sz="1800" dirty="0" smtClean="0"/>
              <a:t>Males usually weigh 18 to 30 kg </a:t>
            </a:r>
            <a:endParaRPr lang="cs-CZ" sz="1800" dirty="0" smtClean="0"/>
          </a:p>
          <a:p>
            <a:r>
              <a:rPr lang="cs-CZ" sz="1800" dirty="0" smtClean="0"/>
              <a:t>F</a:t>
            </a:r>
            <a:r>
              <a:rPr lang="en-US" sz="1800" dirty="0" err="1" smtClean="0"/>
              <a:t>emales</a:t>
            </a:r>
            <a:r>
              <a:rPr lang="en-US" sz="1800" dirty="0" smtClean="0"/>
              <a:t> weigh 8 to 21 kg</a:t>
            </a:r>
            <a:endParaRPr lang="cs-CZ" sz="1800" dirty="0" smtClean="0"/>
          </a:p>
          <a:p>
            <a:r>
              <a:rPr lang="en-US" sz="1800" dirty="0" smtClean="0"/>
              <a:t>Male can weigh up to 38 kg</a:t>
            </a:r>
            <a:r>
              <a:rPr lang="cs-CZ" sz="1800" dirty="0" smtClean="0"/>
              <a:t>, </a:t>
            </a:r>
            <a:r>
              <a:rPr lang="en-US" sz="1800" dirty="0" smtClean="0"/>
              <a:t>reportedly even 45 kg</a:t>
            </a:r>
            <a:endParaRPr lang="cs-CZ" sz="1800" dirty="0" smtClean="0"/>
          </a:p>
          <a:p>
            <a:r>
              <a:rPr lang="en-US" sz="1800" dirty="0" smtClean="0"/>
              <a:t>During the summer, the lynx has a relatively short, reddish or brown coat</a:t>
            </a:r>
            <a:endParaRPr lang="cs-CZ" sz="1800" dirty="0" smtClean="0"/>
          </a:p>
          <a:p>
            <a:r>
              <a:rPr lang="en-US" sz="1800" dirty="0" smtClean="0"/>
              <a:t>In winter, </a:t>
            </a:r>
            <a:r>
              <a:rPr lang="cs-CZ" sz="1800" dirty="0" err="1" smtClean="0"/>
              <a:t>it</a:t>
            </a:r>
            <a:r>
              <a:rPr lang="cs-CZ" sz="1800" dirty="0" smtClean="0"/>
              <a:t> has </a:t>
            </a:r>
            <a:r>
              <a:rPr lang="en-US" sz="1800" dirty="0" smtClean="0"/>
              <a:t>silky fur </a:t>
            </a:r>
            <a:r>
              <a:rPr lang="cs-CZ" sz="1800" dirty="0" smtClean="0"/>
              <a:t>(</a:t>
            </a:r>
            <a:r>
              <a:rPr lang="en-US" sz="1800" dirty="0" smtClean="0"/>
              <a:t>silver-grey to grey-brown</a:t>
            </a:r>
            <a:r>
              <a:rPr lang="cs-CZ" sz="1800" dirty="0" smtClean="0"/>
              <a:t>)</a:t>
            </a:r>
          </a:p>
          <a:p>
            <a:endParaRPr lang="cs-CZ" sz="1800" dirty="0" smtClean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4644008" y="1700808"/>
            <a:ext cx="4038600" cy="4434840"/>
          </a:xfrm>
        </p:spPr>
        <p:txBody>
          <a:bodyPr>
            <a:normAutofit/>
          </a:bodyPr>
          <a:lstStyle/>
          <a:p>
            <a:r>
              <a:rPr lang="cs-CZ" sz="1800" dirty="0" smtClean="0"/>
              <a:t>Délka: 80 až 130 cm</a:t>
            </a:r>
          </a:p>
          <a:p>
            <a:r>
              <a:rPr lang="cs-CZ" sz="1800" dirty="0" smtClean="0"/>
              <a:t>Ocas měří 11 až 25 cm</a:t>
            </a:r>
          </a:p>
          <a:p>
            <a:r>
              <a:rPr lang="cs-CZ" sz="1800" dirty="0" smtClean="0"/>
              <a:t>Samci obvykle váží 18 až 30 kg</a:t>
            </a:r>
          </a:p>
          <a:p>
            <a:r>
              <a:rPr lang="cs-CZ" sz="1800" dirty="0" smtClean="0"/>
              <a:t>Samice váží 8 až 21 kg</a:t>
            </a:r>
          </a:p>
          <a:p>
            <a:r>
              <a:rPr lang="cs-CZ" sz="1800" dirty="0" smtClean="0"/>
              <a:t>Samec může vážit až 38 kg, údajně dokonce až 45 kg</a:t>
            </a:r>
          </a:p>
          <a:p>
            <a:r>
              <a:rPr lang="cs-CZ" sz="1800" dirty="0" smtClean="0"/>
              <a:t>Během léta má rys ostrovid relativně krátkou, červenohnědou nebo hnědou srst</a:t>
            </a:r>
          </a:p>
          <a:p>
            <a:r>
              <a:rPr lang="cs-CZ" sz="1800" dirty="0" smtClean="0"/>
              <a:t>V zimě  má hedvábnou srst (stříbrno-šedou, </a:t>
            </a:r>
            <a:r>
              <a:rPr lang="cs-CZ" sz="1800" dirty="0" err="1" smtClean="0"/>
              <a:t>šedo</a:t>
            </a:r>
            <a:r>
              <a:rPr lang="cs-CZ" sz="1800" dirty="0" smtClean="0"/>
              <a:t>-hnědou)</a:t>
            </a:r>
          </a:p>
          <a:p>
            <a:endParaRPr lang="cs-CZ" sz="1800" dirty="0" smtClean="0"/>
          </a:p>
          <a:p>
            <a:endParaRPr lang="cs-CZ" sz="1800" dirty="0" smtClean="0"/>
          </a:p>
          <a:p>
            <a:endParaRPr lang="cs-CZ" sz="1800" dirty="0"/>
          </a:p>
        </p:txBody>
      </p:sp>
      <p:pic>
        <p:nvPicPr>
          <p:cNvPr id="6146" name="Picture 2" descr="http://4.bp.blogspot.com/_lgBf1VCDEQw/S-lRmTy_CwI/AAAAAAAAHeo/-QhaToraPtw/s1600/rys_ostrovid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5157192"/>
            <a:ext cx="1663453" cy="14953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Life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 smtClean="0"/>
              <a:t>He </a:t>
            </a:r>
            <a:r>
              <a:rPr lang="cs-CZ" sz="1800" dirty="0" err="1" smtClean="0"/>
              <a:t>hunts</a:t>
            </a:r>
            <a:r>
              <a:rPr lang="cs-CZ" sz="1800" dirty="0" smtClean="0"/>
              <a:t> in </a:t>
            </a:r>
            <a:r>
              <a:rPr lang="cs-CZ" sz="1800" dirty="0" err="1" smtClean="0"/>
              <a:t>evening</a:t>
            </a:r>
            <a:r>
              <a:rPr lang="cs-CZ" sz="1800" dirty="0" smtClean="0"/>
              <a:t>.</a:t>
            </a:r>
          </a:p>
          <a:p>
            <a:r>
              <a:rPr lang="cs-CZ" sz="1800" dirty="0" smtClean="0"/>
              <a:t>C</a:t>
            </a:r>
            <a:r>
              <a:rPr lang="en-US" sz="1800" dirty="0" smtClean="0"/>
              <a:t>an be seen</a:t>
            </a:r>
            <a:r>
              <a:rPr lang="cs-CZ" sz="1800" dirty="0" smtClean="0"/>
              <a:t> </a:t>
            </a:r>
            <a:r>
              <a:rPr lang="cs-CZ" sz="1800" dirty="0" err="1" smtClean="0"/>
              <a:t>sometimes</a:t>
            </a:r>
            <a:r>
              <a:rPr lang="en-US" sz="1800" dirty="0" smtClean="0"/>
              <a:t> during the day</a:t>
            </a:r>
            <a:endParaRPr lang="cs-CZ" sz="1800" dirty="0" smtClean="0"/>
          </a:p>
          <a:p>
            <a:r>
              <a:rPr lang="cs-CZ" sz="1800" dirty="0" smtClean="0"/>
              <a:t>M</a:t>
            </a:r>
            <a:r>
              <a:rPr lang="en-US" sz="1800" dirty="0" err="1" smtClean="0"/>
              <a:t>ost</a:t>
            </a:r>
            <a:r>
              <a:rPr lang="en-US" sz="1800" dirty="0" smtClean="0"/>
              <a:t> of the day he </a:t>
            </a:r>
            <a:r>
              <a:rPr lang="en-US" sz="1800" dirty="0" err="1" smtClean="0"/>
              <a:t>restings</a:t>
            </a:r>
            <a:r>
              <a:rPr lang="cs-CZ" sz="1800" dirty="0" smtClean="0"/>
              <a:t> in rock </a:t>
            </a:r>
            <a:r>
              <a:rPr lang="cs-CZ" sz="1800" dirty="0" err="1" smtClean="0"/>
              <a:t>shelters</a:t>
            </a:r>
            <a:endParaRPr lang="cs-CZ" sz="1800" dirty="0" smtClean="0"/>
          </a:p>
          <a:p>
            <a:r>
              <a:rPr lang="cs-CZ" sz="1800" dirty="0" smtClean="0"/>
              <a:t>Male </a:t>
            </a:r>
            <a:r>
              <a:rPr lang="cs-CZ" sz="1800" dirty="0" err="1" smtClean="0"/>
              <a:t>lives</a:t>
            </a:r>
            <a:r>
              <a:rPr lang="cs-CZ" sz="1800" dirty="0" smtClean="0"/>
              <a:t> </a:t>
            </a:r>
            <a:r>
              <a:rPr lang="cs-CZ" sz="1800" dirty="0" err="1" smtClean="0"/>
              <a:t>alone</a:t>
            </a:r>
            <a:endParaRPr lang="cs-CZ" sz="1800" dirty="0" smtClean="0"/>
          </a:p>
          <a:p>
            <a:r>
              <a:rPr lang="cs-CZ" sz="1800" dirty="0" err="1" smtClean="0"/>
              <a:t>At</a:t>
            </a:r>
            <a:r>
              <a:rPr lang="cs-CZ" sz="1800" dirty="0" smtClean="0"/>
              <a:t> </a:t>
            </a:r>
            <a:r>
              <a:rPr lang="cs-CZ" sz="1800" dirty="0" err="1" smtClean="0"/>
              <a:t>the</a:t>
            </a:r>
            <a:r>
              <a:rPr lang="cs-CZ" sz="1800" dirty="0" smtClean="0"/>
              <a:t> </a:t>
            </a:r>
            <a:r>
              <a:rPr lang="cs-CZ" sz="1800" dirty="0" err="1" smtClean="0"/>
              <a:t>time</a:t>
            </a:r>
            <a:r>
              <a:rPr lang="cs-CZ" sz="1800" dirty="0" smtClean="0"/>
              <a:t> </a:t>
            </a:r>
            <a:r>
              <a:rPr lang="cs-CZ" sz="1800" dirty="0" err="1" smtClean="0"/>
              <a:t>of</a:t>
            </a:r>
            <a:r>
              <a:rPr lang="cs-CZ" sz="1800" dirty="0" smtClean="0"/>
              <a:t> </a:t>
            </a:r>
            <a:r>
              <a:rPr lang="cs-CZ" sz="1800" dirty="0" err="1" smtClean="0"/>
              <a:t>mating</a:t>
            </a:r>
            <a:r>
              <a:rPr lang="cs-CZ" sz="1800" dirty="0" smtClean="0"/>
              <a:t> </a:t>
            </a:r>
            <a:r>
              <a:rPr lang="cs-CZ" sz="1800" dirty="0" err="1" smtClean="0"/>
              <a:t>it</a:t>
            </a:r>
            <a:r>
              <a:rPr lang="cs-CZ" sz="1800" dirty="0" smtClean="0"/>
              <a:t> </a:t>
            </a:r>
            <a:r>
              <a:rPr lang="cs-CZ" sz="1800" dirty="0" err="1" smtClean="0"/>
              <a:t>looks</a:t>
            </a:r>
            <a:r>
              <a:rPr lang="cs-CZ" sz="1800" dirty="0" smtClean="0"/>
              <a:t> </a:t>
            </a:r>
            <a:r>
              <a:rPr lang="cs-CZ" sz="1800" dirty="0" err="1" smtClean="0"/>
              <a:t>for</a:t>
            </a:r>
            <a:r>
              <a:rPr lang="cs-CZ" sz="1800" dirty="0" smtClean="0"/>
              <a:t> a </a:t>
            </a:r>
            <a:r>
              <a:rPr lang="cs-CZ" sz="1800" dirty="0" err="1" smtClean="0"/>
              <a:t>female</a:t>
            </a:r>
            <a:endParaRPr lang="cs-CZ" sz="1800" dirty="0" smtClean="0"/>
          </a:p>
          <a:p>
            <a:r>
              <a:rPr lang="en-US" sz="1800" dirty="0" smtClean="0"/>
              <a:t>Males together in this period fight</a:t>
            </a:r>
            <a:endParaRPr lang="cs-CZ" sz="1800" dirty="0" smtClean="0"/>
          </a:p>
          <a:p>
            <a:r>
              <a:rPr lang="cs-CZ" sz="1800" dirty="0" smtClean="0"/>
              <a:t>I</a:t>
            </a:r>
            <a:r>
              <a:rPr lang="en-US" sz="1800" dirty="0" smtClean="0"/>
              <a:t>n May-June females give birth to 2-4 cubs</a:t>
            </a:r>
            <a:endParaRPr lang="cs-CZ" sz="1800" dirty="0" smtClean="0"/>
          </a:p>
          <a:p>
            <a:r>
              <a:rPr lang="en-US" sz="1800" dirty="0" smtClean="0"/>
              <a:t>Adults feature to set out the </a:t>
            </a:r>
            <a:r>
              <a:rPr lang="en-US" sz="1800" dirty="0" err="1" smtClean="0"/>
              <a:t>territor</a:t>
            </a:r>
            <a:r>
              <a:rPr lang="cs-CZ" sz="1800" dirty="0" smtClean="0"/>
              <a:t>y</a:t>
            </a:r>
          </a:p>
          <a:p>
            <a:endParaRPr lang="cs-CZ" sz="1800" dirty="0"/>
          </a:p>
        </p:txBody>
      </p:sp>
      <p:sp>
        <p:nvSpPr>
          <p:cNvPr id="5122" name="AutoShape 2" descr="data:image/jpeg;base64,/9j/4AAQSkZJRgABAQAAAQABAAD/2wCEAAkGBhQSERUUExQWFRQWGBwXGBgYGBsZHhwcGxwbGhsaGhobGyYeHRklGxcXHy8gJCcpLCwsGh8xNTAqNSgrLCkBCQoKDgwOGg8PGiwkHyQsLCwsKSwsLCwsLCwsLCwsLCwpLCwsLCksLCwpKSwsLCkpLCwpKSwsLCwsLCksLCwsLP/AABEIALcBFAMBIgACEQEDEQH/xAAcAAACAgMBAQAAAAAAAAAAAAAEBQMGAAIHAQj/xAA8EAACAQIEBAUCBAQGAgIDAAABAhEDIQAEEjEFIkFRBhNhcYEykSNCofAUUrHBBxVi0eHxcpIWM4Ki0v/EABkBAAMBAQEAAAAAAAAAAAAAAAECAwAEBf/EACQRAAICAgICAwADAQAAAAAAAAABAhEhMQMSQVETImEyQnEE/9oADAMBAAIRAxEAPwCj1so9BPMWWRjp81TOkdVPVakSt+kwTfA/mqoAUbbd/iPS8dziFajIZQH1+kA2/MJIPa/r3wLmM8zvBAk9VCKDEn8ojb3NuuOVROdKxjQFo1QTe249PXa2GWVoKqklgtoBdjfrbq0bkDePsDkEMHTGqwE8x7mzDp7d94x5mM2wJm55t+zbRImR74DVi4NfENWj5WmjTAIA/EOrWxme8AH1B+BGKwlYbkXPa2GuZpVKg0QNA6xafmSB7YSZqlpYjtbFoJVRWNPA7o10UG8W9PT9x74MyPE4IkiDt0/fphLRoKwgTPqf7YZ5EhRAO3/O04DRNj+jVp1RFRnWxHKAVMXF51Agx0ItjyhwCkKhLFmncOBAmYO9sLxXUONURFyDBv2jG/E6SI+qk1RgVkgg267ybYjWQJMYtlFJsWCzAg7QLxJ3vF/iLYjej5TblrEAwLA2kdiO3T3GFz8XhSoS5iSWn5+Z/QYlfiogtqjSJt26DaJOwnDUZJkPGM4WaQGBaSx2gHsAANotGNaWTLATuenxYEXEfGIXrmpeB9Q733LD1jlE4gzNRh9BsL3uR6T27fGHGGFCjVpCVa3WSBftvM72xKubkXuegG5tEz17df0xFk89EagJnre3/GD0ci6ogn0Bj1ibYRsVtgb54JMtcHaRad5neO2Aq/FiL9OUkSZEzEX2tMe2HqhYKkUzq3fSpI6mOk7fpvhWeAU6TGXteCbT6X6xa3fBi0HDBFqFwdDH2PqZIHb2xvk2JIWqIHof1P6Y2amhcQQRINt/vhumXXVyGR2MGMFujY8nuT4WVMryz64JaiYYMwP69MRrlGmbR1jEiZS8RhKYH+GlDLGoSFUAgXg29zhdV4oFJUxvFsOMxnfIo8p0tqg7GQesYrufqtWfzHgmIsANsFL2FK9kWaNNkYxirab4tiaQII3xOuTota04tFpYKRdAHCuGzAJtgvP+ErgqfnDChklggdNsTfxZCMD0H7+cU2PZFAdDRBOpRc9/Q4BXLFQFAgC+JuGUmiSLkzhtWqCpB+kjcR2wJWxJFc4nQ1jSVPviAeGgBf3xZaS6n2274LFEH8uDGGDIXcKXyqBA+lQdtzqI/wD6OI+JvrNhDNMei98NqXDdUCLYS164So4BmIE9sWS9moHy/CKQXe++Mx5Vpgm7YzBpBshKhtyCOsjVB6xH9sBOFMgk6toMADudt7f848p0ioDFz7Rceh9J7Y0p1JvpncSSfT4m/wA44UTDMpVKNPLr6evxtNx6YMzQNRdUAd+n72wpapoMtMC0/aRHWIvgpeKKAIuSbiSZvbqI6z3je+M0Bq8oIoZRnidRX0/47RibL8Bokyyyb3J3Nt+YX6/PtiKtnKeoApAkwBsB0XvG2MzGfCD8NW1QIJIK2bVpIjYmNo2HTC5Bkc5LgGVOpWcUx1LG9rwSoaLnpPS94NL4hSNKu6AyqsY06ojpGoBtu4w6/wAybSYHKZgMJIvMgz63Gx7Yr3Ejzgzci/8AthoRkm7HihtwamGMsxG1hO/2jDTOEqIOpQxMdJHqdhiqZXPvTO5Ht98HZzjz17NAF7e8frIxnF2Zxdh+Yp6zvcWG072m0m873wtzNUOdCWKmT0kj/V6RiLPcS6Jablu/t2H9cD5ZJMi/fDdayMlWRwMxTT8pLdQSb3uMTLUptEHSeloHT7nEWUywcco5h0Juex/riKoiosXmb9vjAoWg2pR0QSQCdjqkWiRH/GI6OecNpOxJ29NtvfCmo0men7vhplM9TESWBAj27/fAo1EoaoWHM2gjoTI9I9L/AHwZnsszqFJ1C2/piVGpmnKm2Iv8wCwbkjAe8Gb9AH+W01mZEm3MY/e2DDRqUwpTmEXEd4M/rhfxPPJVKqnK03xYeE0QoJJkx1wXoD0TZcbahBicF8DrrU1NcqSdJ6wNv9/nCLimeqVKbimpaAQxA+kQZk+02wHwbjYVNO0WGEUW1ZurStlzzGXpOpDXIwgzHCdA5TjalxKN8D1uM6mttjKxMizOUW03tiPJZB3WV3w7zNVatODbEeQzi0FIOKJ2UTNMpQqKQSb4K4lRYgKPqa59B1xpQ4m1U6qaaoxPmkLQTZ+vpiqxsdA1Oi1OIJ/rhlTz6N9dugONeCpz898MMzkaDgCNMXxdK8msAqV4YKsGOuC8pVcnmAAxoKdCn0JONWzUsIgTsMF4MhjmM5pBtA74pmYCsRUa2pjt+k4b8eqnyo72/ZwOoVacGJA3wdmoEOVU31HGYgZm/LEHHmNaNRi0mJNo9dvi/wCzjKeXME6tr7D7xGC8rlhN72JN+36YDzWZUghQd/g9h/U488Sq2BVaR2Jm25K4XVsuVNjubX/Q4Pz02kW/N3/fpgDN5gzYReRh0FfhsdXVvv8AfDahAII7QL/1OEakkSTcWF/3bEaZtxy6rYPU3WyzcRywKqwkBj+W4nse3z+uIqfD01Qw1GR7j57b/Y4SjiD6QuvlBnT/AExKvEHlSLFTM9e39ML1YOrRLxTI6KmkfSdr/f5wElJdQgnuRhpSr651CW6k7n1nvjSjRVmcgEX6/wBsFaCtCygskmJGPFparqII3/3GGIyhUEiJO3rgThtFvMBCmJvbvhrGRNQouIMkRft7De+LxxnwTNNatEmorKGKxDCQCSP5x3IuO0Xwo/ytn6ew9rY6B4OzBFMUqgJZDKhZJAmZEG5B/Q4CyGNPZy6twnSARJEgff4xvl+El2cEhVG2O05/wlRg1alNea+mdGr15WhX9QYN9QP1YRDwnk6by2ppIhXYNpNzBIUAmL+gBJ2wqZZcNFLpeG6jJCgmOw3+ca//ABnMA81IzEjYWjHQM7xdWBCCLMw0C7E/SRNwSZ0qIFwetsy4AjSHYMWUkEqZmCwuTYmNR3iQYJGFTsL4Iryc6y/g7MVHDDLNb8wgT+s/phrw7hDMz61ICyoUkKWYCdJJIhQASx6ARYmRdnrBW1GqQgiQ8PF7iCDEj81t/uPlM9TOYNUOpUqUWegJPNLAifX0HyVbdGfFGKsqee4uUYkFPLQ8qqulBG+kR+sSes74p/jLhS0K6tTslVBUUAEBZJBUegKkj0Ixc/FGRZ6ulcwlVHa6gMGkn0pwWkxOsm+K946y7VK6pSGpKKLSFxciS36tHxitKLFy0VnL5thu1sZWzTA2PriY8DqhZ0mZ2xGOFVWN0I9xg4FaLN4RppWk1XA6AYacc8BNV5qLyMU+p4eqKJG/2xYfDWfzNIEO/LsJMwfUjphk4LZJ0sosXAuA/wAKgAMk7z3xO3DiSWNsD5rPhwsNfqfXrA6e5xqnFdAOkgzMavQX27DE5cqeCTmbVMv5ZII0yJHqO4PbAlfMAWm+CKOTqVjLEm0wtrb9bL7nGnEsiaOxQkXJRg/wSevsI9cKub+qG7WCU31EauVZuf8AnacSiBRNWNYVgsLe+5BbpYfocKc1xaiQdRZyNgrgexgzcf3OEOZ40GnTqXuCbEjYkDrjVKWxo5G2bz7nLklywDyqzKqTAsOlgMJmzVR/qtGJM0vl06Y1SzyzCbT0nCpc0ytIOLpKKoqHfx7raP1x7gCpmixk74zBtGLDxCrGz3/e2NigAUbarDuTbftc4Ez9ZYGjeYkdv64UtUbVuZG3pjnSsksj/N0dJGs/99z++2FGZzSm0He5xA9Z2FzMWxlPIObxhkq2FJLZ7Ty8ixtON6NBZANz23xvl6DrKjY74tnAPG0IKWaVa1OnATUF1qIjSrkhgI6THvhZSa1kLxZVMzwmqIik/W+k9DBBtYiRv3GIUDpupgb2Ppv9xjodbxFQaBSV4YG4gaYFr2BImCwgDuZjEoz9Jxaq0Db8MmbDa95EyASI7ggmfyvyhezrKOe0+KNtp9owTktTgmGImD1uelvbF0pcMy1R76IE6RBmRIiI7b7bDqJwHm89TRmKqwIImF5dVwNR/mPeL9e+D8l6RuzeEjTJcKU/UCYsewibk7Ww3oZTLopAcM4E6UAIE/zMWi3ZZOK7TzdSsNp6AgExvJ7dd8HZcEmXYDc6RdoG4CzY9IJ2nE3fsV9nsa5zNBYIG3WMJst4z8vMK0/SduhHUGAbH5OG/EeHtUpqVZEhbgK7M3+ppUKNxN5t1xWqvhK8h1DRMx3mLTvtttP3eHInsZNLbOurmXzDqx/+oRpiAWaJA2gxM3tbeMa8dyX4RPXRqBF2uAdIGmQxBUb/ANMApxVaOTVqgbTl0pJ5gpkg6xzTpmATp+wBO2NKfiBs4NSwA2q8FQYaCChuIDL1iCO1qPJ2RdEuXyPkAs4BbQzGbjsRBn3naARGxxpW4jVNRLqKbgah/wCWxUkzGkCRHtvOIM/kKkZh3qCjQp0maoSJJJsqiZ5iWt64WeG+JZ2oVqUsuKFOAhq120qFAgSTTEyIOlCSe3XASoLl7HDK15FgegAsdpNot8Yro4QlN/MUqoPdDbeCvNBG/QdNtsWU5Zwxh2r05MAUvJBidQRWaIuwC2F4nEWezFLmqUoKiCVY/TsOYG4I0wRAuOm2ArQ0kpFfymWVq51MbLOogauwIMfUSd+nzig8U4m7VahSwLtcD1MfpGOvZPK0alVW0lGMHUs80GYbVGm9xHz0xz7xH4cqZaqxcaySTAK6bnfe4v6e2G7ZIzuKAMi5CgksSepn5ww1ACSTG1zub/phMqu5l2C3sJgD7dLYsOS4UHo+YTrKyb8tpgsRucLJ0c02/ZqmYUmABPoJnpAmfTEhRrMw0qO4Av0sOtsScPyqBlYsqLJtMCe5P5dowVm+I0lUcpapqggzAUixsfq3t6YR34J3YI7CTJPxAAuBc3MXjbBuSzNKnqNRZgGABu1wAxY2W02knaMCZmoWuSp6WEWGwgQB0wLVqltbQAIA+3ecU+J+RlFh+ZzAqaWLQLFQJgH0XaPjEPFcpVzCcpdmFlJIAA7au3piqUuJs0KRNzH3w/4dTqlG8tigIgjofcG2N8bjoPR7bEee4M+Uem9Y0qmoyQjhyP8AyA2OJMxl6VZlCAAkiY7dcEVuDKVIZo9hgngWRShLMJPQm2/TFVJLZTuitcarTWaLAWHxbAGL8vD8vWfn0rB+mygjeA3c98VrxJRHms6U1p05AVVMgR/U+uAp9ngMZWJsZjMZhhgg1TcTjejTO53w0yvDVeWJg9RgLO5tfpVYjrhSdeiZkULtsP1xvw7ixAgi0ROFIcxcnGyVQBtPUdPfA6m6Dw1iRNMgdJOE+YoEP3M/rgqnn1Fo6e+PHzo5TE9Sf7YytDJURNVcRqJZR+ViY6kWnYEkx/vi2NV/DUBayrBPmVAB9Vjy3KrbuenthTwbxd/DiFoUi0n8Qgl4N43ixjp0xajnzmKSlgwBWSSZJY9QsaVX0iesnrLkcvRPk0AUMyF0qn5R9QJPY+0ar7dbzAxHTYjzOXUXEdIER3mYv8x8+siBjGlQxMSdI9IJ7Dbc++Ac/XYRHKs/9+9sBE0jxVSDqJCAiJIMXjST0mTfuL74OybLE3UgC/eImYgSJsZEW9MDZHgxrKQGsNwbACdySf0j2x0bwf8A4a0yQatUOCt1VlIHxE/yn7YLo6I8TkU1c3XKsqVKukG6BiF//IAqCLntbpjWo1cA1GpQhmCApE2A9d9R+3x1rO+D8tRKhEDliAZ9t7W6b4hPhvLVQCyhVpiWi0mByiN4kfJjE6KL/nlWGKfBVTzKShWaY5iGNwQOV1MpFjII7d8Om8M0gfNBVOYwiABZsGMAQJI7fbCjyhw0mpMZdjraTBRtJXTPUlTePTFR8SeJqtNnqNRdVfmpGoKiKdUkBlBEDeCIn74tTawWjj+R0DP5IOVQhbHVE6iYtJG/5u25Hpg7idAuQ6srFVAkkDSLCANxtNh2vip+GMjnKWjM1FdnqrKUVAOhOocuy8+0g2iJk4ZtxZqjEtq8ydIjyUg7SNL1SZBFjHq3TGX6GWf4hFTLKieazkrEgRp9hMRHbrbCrN5AMP4qlMVOWqGUkh5uzqRBB2JjoCJjDCvwsU2KsC0mSCUQSdzsT7kQMDZhEVHKqyFVIZZDREmbrNrEMDHtc4d1WCa3kTpxIU6oGnaLEkwR2ImRBnaYiPR/4lK5igKmleWzT6bR8X9sJuI8RpnSlVALC/0+xDQx0zPaIvGH3B8uXy1QCCD9IED47yPXE3HA0l2TRzvM8KyxpuQVLkSCX8tB7Aiajb7wP6YqIrc5XUSOm8DqQMWHi2qnUZTpABgra3+3thdmKqK1lHfAhFxW7ONLqs5B6HEApILEg9QPt/bEtQh3lWYk3I9cDvmac8y33+P2MErxiwCoFEWMf09cUsNpjNaBKiem+Jq1BXTTOkde+FeR4wPzSSehwU3mg6xpiOUC9zsTh3Ow36PcjwOnSllBIXqcHjOLpIOqBsAIHycJ8vnHhgBc79MM8vlrA97x2+MT6uT2J1vJDVQVI0jTP9PnrgnMZalpCli7dR27XwNm3YQwAj974AWqA92gb/8AA9MMuN2HqyapCkAwRhdxDg5qfQSBOxwf5GvmFlGIW4qF5d23+MWVDpVoBTwha9UT6DGYYBWABJC6hqE9j/0cZhe0Q2LlyELrBIPbGPQR7wJ6xf8ATDLMcOdT9BM9pj740/ywvEEKY2Ulj8wJj1xHt5JdhRmaaCAQY6Qbn9IGB69JSAugof5jzf0xa14IgUSrMdxI/uNxjR6YUiECgyO57wALn2wFyGXJ6K1Q4JUYalEKI5rj9mxPxgmn4adpJblFyb9rC0yT/bFx4aEkJULw9zpG2nflbTE9y1onpf2tmaaKDRSDMszlS2n/AMAdM+87DtBR8r8A7SKrwnw44c6kJAEhtLaQfU2X4vhhW4g30zcC5tFpAIHaR1tfbDPP+IGqL5dWoj25TUaoQoF5pqp0b7giLCZxX+J8NEEiqajmx0SINrOGUSNrg/7YyfZ/YLy7BanG4qSSWMRJuRaxHxbAue4mz+vyft+++C8lwIhQXQ3Eix/6jDXh/h16zAIAfYQB7mMPavAazgdeFsrUfJuFqqjk8pYWE2aOshZIHcDFi8H1sq2lcutSlVpkrr1NqcLCtqE6SIMnaBJ2xWc1wDM/hmixAQkQVGmTANt7jri98D4OlErUqKAzqHIgmSRBAPv374LOuFl0zhimGaSRBEX99vS3zisUc1pKMGHlu3LNpA/WP7nGnGvFi07wZiyz1P8AYdThLmc+larSZZ0uJ7bLI37rA+cSZ0Jl2zWWpZiiGKhynOga4JF50m07xO2OR+Js1nM3V2I8wBdRYxAJ/IOs6iJ6YvHBPEDF9ABBUwJnpMzbext2xrmsozFybgkmwiO0fM/bDIR5K3wbg+fQ6CKDg3V3Sb+pNp/52tiw8G4VmqJL1KtNIEKEUMR8taN9h1+BrkeKVk5dGoi1zbBNM1ajfiQOwA/d7b+uN2sSqHVOmKiHWT9JJi02JBAiPUReR8Y3znBwyh1BDaTIJgkGW5otcWttAwz4VkQ1MEDcG/8A7WON/EBFHKuSCTEW3HUH3kD5xRAbRxvxWvlD8IyAdFxDBWErPYgwO1o6DFn/AMN+IVWVxVOxAki57Ex1HfFNrVzmXqoI1IFeQfrsSCPUGT7GIiMdB8OUPLpkmLNBm9+t+8n+uNIENm/jfwYuaU1aUCsikkWh4/mJP1WxwjiFVtTKYJUnvE4+pqNQabEGd5M/vp+uOP8Aj7hRVXeojtDkK0LpCxNoggTPce3ULIOSC2c2qUtSi92P0je3X2w24XQFTl+lhscKABq1D1G+DslVYNyaj7Cf0xSkjnob57hIWL2HU4FegouDaeu0YN4ZwTN5yoAKVUjedJVYmJLGFAtvPTF6yP8Ag1XanzVaKmbCWb7kCB8TjOnoPW0UWrTFlK+xU/3xK6aDJOkdsD+I+B5vJ1zSrKAwuGUkqwPVTAkf7YX/AMWwl3bWF6dsGMUlYFGiyZrPUGpwFIgScJq4VyAikmIGPeHZFq9OVt5lhqMC3QeuHOW4QaVJtI1On1TtJsFgSdM7na14wkuWMcLLKqLYrqcMhb1ApNiNz06TH/RwQeDrS3pMWIgawxuBMwIAjeD69sS8Oo1VYFn1vZwEJYxH1TaIkH3G9hJVfOqtRIYU3IHmMQHi5LABrMIINryCell6SlmTGusICpZMoIegKhuQzOi2m0ArYdbWknrOMwdXyNGsdVOpUZfp1Ai8WvyxMQLdsZhuqEB6eZXyyfMqKLAAGZ9JjlsZvM3EzE65KomqBIBM6TAJ9yLRPUD3jFYq5xlB0mLdeoOIcxniJMi0D3j/AJviK40cnVl0z/GXDEmpM2gkEEWtp2jUbW6HCjM58uSYAJNoCiwPQARte3UnFbXixMzudv7b+5++D6Wc1xpmI6HY9/aLYKio+Bur8jejnCV66vQ3J9fU3xE2fC3BO3Q77Ss9R1APr1GAabDudRNxO/rOBKtUmoLHttt64NWBIg4pmyGIi0yvcH07D0wbw7MGpTvsp2O0kfeB29TiLPUCxFpPx9vfDWlwxtSUQh1E6VUXv3P/AF98FvFFPAPlcu9SoqqJk2HftbHavBXhJqGWZaigmodXsI2xJ4K/w9TJIKlQCpWI3/lncD/fBvHvEFekSEp7fm6d9sCm9HVxxUcsyvwzygWUCw2Jsen98Q0M7KlaiyNwI+5Bm0YS5vxP/D0xVzL0dJJhASWtEwvpMYsNGmlej5iEAFdYYiIBEiR0m0jCOLjs6VJSOfeN/D9R6oOVqAK8r+LcAiZhtJINuogj1GJeFZAutM6TqRIMmwIUCAf5ZW3phzm1VVrg3gsOkSqlhEyIFu+/XFDy2frmufLdhSaDU2WL3A9Db92wyyqEaSdjzhWTfKq+qo1ZnBIdjc6hcKuowAf19gBdfDNDXSXUOm/xv7WGKsW8xVMlmURO/UkgmJ64LyHiJqNN00zUsFHQzFz6CCT6YeLV5FeFgtwyCpqMA/MR2v2gH7YFrs50+UoJYXvAGom59Ii3WcJ8tnXe7MDMTqMz3sLQYj2HqTg3I13XMc0uzsAOsDfVp2nT9unTCtrwFRLdwcsg0sRsJA6H09CdX2xP4iygr5SqoO6Eg+ouP1AxXchxNh9UseonYQDAMfzA/J9MbVjVZGWm0K6g946EH0Ii+HixJQzZyz/DjIauI8wEBHDT7b/YTi85XJmdJOkMwck2k+h9yPvOIOEeH/4Wrma/81NaYAHVnOqI66AcPaGdV6Tip+TlH+pdgR8z72xpZYYYDsudLEbCOouNx+un+nyLV4PQzQdKgMFjJ2MdriAJ/d7ps34g8sNLFSiAaWvqBtPuD1jfTO+IPD3iBWQanYxAIO8iABq9TsOn2xN2slFTwFZ3/BHhzDVqrJ05XHfoChjt+u98S5XI0MopFFEp0hMAG7Afmc7kyp3J2sMB8W8YvHNCrdQJiwgyRfv+hwkzXjXKMfxGUiAIYGA45SY66ZBG8bi8HAbcwRS48stdLxb5zmnIVViS88pgyIYC4AAgx9Q7xizUc8vlNoZA0ErLQJ6SYEXsYxxjh3jPKpXqAuNLOpptBIAgSb7EG4Bm32xYF8S5Vao/HXkQH8zEydQNn03MbDb2ktGDTFlKLRfuOcHp5/KMtZdDFJ1CGKNvYkTY9OuOCcD8Lus+dQqmoTqmopRIBi0kA2E39LY6XQ/xFq66qpTJpvaiZWZO8U/qIG/9pxXamXzfmsKzchHKQrjSNQH4qhdSmDuu0R1BxarVEDehkVZRqZ1BIBp01DMo1aQXZWMKYIlQxvsNiFxLIo2tVFYlWFnYLZouBpmQeWBpj1jBa5EqKjk6KohDBho5W0nlvMgwGFwZgAgqM5lxVkTpIjUWABYKTdtYCv8Akt/4g7SEXGo6Q12RVddLTU0mQCIdg56zKMdUfWCCB9RtcDENTMVarh3VDSLOEq6dKtBUmCLWAJgc1ztYAjMcPbUwqMhYsSBUotTaWICxLXVSAdMn6vQRBW4fVby1OZdaaAkKUIQ3PQkiSGboYHTpjduuLDX4DjhlZyWWl5oJ+qWA9hpcAj13ucZics0nSBAMCy2jpzNPpJud8ZiHzh6Moi1CSJv1PxfEmkECdtz2vvgVTM/bG1d7C+Oijlo3q5dekYKyVYJBNpH/AHGAmGpbCY3P9sYiNG+Cw1Y6TiA2MBZt3+/Yxj2NZ3gegmfe+E2XVtUQSOtj/ti/eB/8OqmdYMzaaPeDNuwtHz64DSCoWQ8B8LVsywWlTJ2uVge8m2O1+Bv8PUySFn0vXYklxNh2E7euHvAeE08rRWnTsqiLnBwzimwM+xGFVeR1CtA2YqgTOwxzfx1xQuhRG0gwCy7gEwQJtPrsPXFt8R8aFJWtJNgP0+2OYcVy4qO2l2URqaSLRsT2xoyLSjgpnD6NPz1by3qhTCGq4Isd4CgfecdHy3i96dPQ7yTdhOqZ3k7RinZ6oqFEp6S8XOwknc+gFtpOIMzQ5goqEsfzBBHaNJMx7tP9MLLIY4LhxLxAuYotUghRqVf9R06R8SR8Yr2YzOmjAgEjfpHY/pjSiFGUqanHmqVsLFuboD1g9O2Ehqyp1gmYi433gCDLEdI/rgwSWTTbZefBObBBBjpae9/74tmeydAjnXniSAdNu09z02OObcKZ8uoakhZn3SBYbhh0v1jBNXxI71NNNGqVKgAC81pnsPqAD7Gb7xgOORoySR1rwvlcu6Bgissyki47hwSecd/XpfD+vkaTkWAbcFbH3xTsrk62XpzyU2qRcGTqbeOlpNrje53xPQqMgmrUPMbC5vB3kXFhvb0wnyVgb4m82NG4GFY6G1SzOAwiJ+rmH5ZiLd8Lc5TalUUNykAMD0g2IJG0GB262m7HK1WKqoQvBEmSo2HRrk37RgzM8Rok6XAciekxfTuQInbBjJCtSWNlez/EgLzMg3gfULi209R0+MIm47zQUuV5ux6yB+7suLtRy2WqOFFOmSBMMLxMgwb27+uIcz4Iy+rWvJA2mwHoTsPef0GKp3oRumUjjWR1MGZl0gbsfqtJF7wQw+5+abw7OQahXUqzyAgmRb6bSROrvvjoniHNUcmUGim1V9tbkkgzzAgFuo2EX23wtWpUzLlNUAg6hD6JEBV0hLuYMT/K3YghyvFBr9F/DKRzTolV6a2ZTTCkVpuV5msOrWBIg2wfmfDFLJ0mSBVLNLM8SASdJshjeIEE9xOPFpUchVapXpVCzMwonTuNizaiF5pNo1AMd5nBOfZ8x5dSspCt+IFJYMCDIJTQJAIYxqUmRBvinGsUyc2VTi+VFLV+ClQJblKj2P1GFZb7kx1648ytIINSBKaCJBUPZjcLpBZjMSTfmBLRhxmXpea66lLOAWIKDmM6gFLwZGmxYSJ3M4qWbztSiw1VpADHQtxdouqkgGJ5bxcHDSiloVMfDPAyRSlhGoXldROnUdEFCbaYMr3BuHnOL5um4emFZQNxppgAnqGEbQCQTsCIEjEXDeJhvManSrVEkVKgAJ+kczkMCATCkkzbpiCpWGZJ1a0pqZUncA30lQFQC8gnTynrfA8ApmtepWKTKp5cMVV4lhu4FhBsesmYgY1fPNUh/LclRuBABO4DLLEgdzM7xghyCNFOtBJCqgUsdjtyixECLg29BgdczUpORqVqbEHW4AHsQwAMgjlHUYm7vAwHls2yjnesQJhXYab2YKuo+1iP0xLSzzul1bT0DEbRGry4jeTMxtbHtXiaiq1IHzQwl5SIUAzCMLwCSJP5hIEnClOJBnLKSGYwSWmSbgmw62+euIyjeysMjmrVUnmJU9hNveCL/wBox5hA2cck8zH2Dx+k48wnxlvqV1VPTEpqahf74nWwKnf2xtl6WoHSrMVBZoBMKN2NrATucdZ512SrmgiFdO/pgFsx7g9cEK6xciO/t6YhoQQ/LqUXJFmAkLI+SLEdcFBjkKyeZhYBHqMfQf8AhWGXKiUVZ20yD/8AkNsfPGR4b5tRVQ6gSB2InuCf6Tj6g8LcN/hsoig3CgXMnCTyW4zfO8Y0ytte0GY9yNv74X1M85ErAO8BT1t3ws8TgE6gdv74FyfjamjIj8okAt26b/e/7M5JvReMknkL4qamkgrrJ6jffpbf0xzfxNlcxl1ZzScITPMIFrSe9/jHVaviukXq0qXJUpmCSNU2JBABE3G2KrxH+IzdJC2XfVdgasKACNLIAYL0msdgRAGBBNLJuRxejkmX4zWLnSAWM++3+2Lh4f1PRL14X0AuRfeQRcDb9gzhvg1MtGpadc/mmmT1uFIYm4EA6D3g7YaU8gxpeWUABjS4VaViNIGlAtth1P2wfkg9CKDWWbZjw/lDposnNWTT5ytzAggACZ21CdrWxUa3AaQJC1yWRiIlZBBKkg61tN59cWQcNSkRqSYC2Qs7RtrFRmIv8ibYnrVgTpRQjETL1XdhH84QaFXmJklQI67At/ofOhPl+G1SVhtLSEWalzNwummsTudMk74YcEzBymYapXqU1JBIDI9yev026XtPpgTLa64hQxBYKXoqRsTDTqNg2oz1sek4f/wlaihaqV5oL+ajJqMMQQWdEL2AICk+vbKS8hcWx9T4/TzFJfxVP1NFjPoJNoiwEYs/h6qlVQQIYTJFj06iP2D2xzpswlWiimkpqSdkEgaTpvrkgQOVVgQCcEeB+Pvl6h1q3kONQ+kMIIEFNRIAg32PzOE+t2Ft1R0TN8U0uUVOQEidLGSBcCBE7Dc74Q5Oi7Fz5fKIGokiTq7kbCBtP+8nEP8AEygFhBUZjYKBt0k9fiMCP4pKQgl2EKALtqIMQvQCRe3XoMU+PtlCRnWBrxBgtF64UEqpOxU2B2mTJBjoTq+y+hxgsfMVytP+QmVZDa6E9R1N74RL40jzGqMAJPlbKYI5V0tGrfc9SPTGlPj9NqiqW0gwDTTQC2mAQain6d4hdhHXGUUnRnLBL4voitUSqzVfKACin5dz05W5itytwm09RIEbizCKdNVp0wLN9KyAInlDM6qt2mQAO948xnkBZFug56csRBaDCGbANq1c0kFT3wt4pnlWqrQARpMSGkzuFmCRYgrscXpLRC2xxkPEtJqfm1EYmkWZDUCuBYgMkmCdSzIgi1gbjzN+KBVppVpOdJU6VZhKk2uB9RBk7QYgxdjROO0EWpoSo9Q6FLFQ2ktckhAbsuxJ3F9I6RZPh7vNKU5gxJI0iANTGBMEQAI7xbpu3oNMaU3SqNLlldzo1oms6dROzGWeSIK6RfcdNjwnKglgtYvJaBUAKQR9bKhU7jckHbAfh2m9J3NMkAgWQBjPpJGi3UW72gizZnLaFLa3YvT5irICwggxNiBItcKBsfqwFVWzUxBozlHW1FK1VagBqADSQQAdLmSSsTewFjbYK81xKuGOtAjGQp1KxE7arR23PWdsWfLZilSR18toaBU5lci83qcoJkg6RK9eskXjtFBRatcP1FpDFCZLJaR9QJtAgbxhW/QyXsWU+MaUAqeYrbRDGCLCLzI7mOtrziIcTFfUqklTCqGk9ZEpIDAwB8ttvjVs4FUrKsIuQFmDAE8wBswETPMNpGIKKwQVdAogXXdQQAZ3kmd+/pOEjJvwO6MzSFKXlqdLt0CgSCdgANiYnpYx9MYTGabHmUySGgz/AF9zb+lobpm2p2JTQSBI1CIm7T7H/wBh7Y2ik0FSjP8A65BgSJ1XvYEaYMd8aQFjKBlyRYTJ/t8QNsZg5+JhTziqjG5CKgX0IUnlkAGBa89ceYj1kb5JCEKzlyqkgCTANh3J9cOeH8PcCqAGmuqoFUEkySSsDfZZF9vS0eW4OaYBfzEeRPLp09gSWBJ9I69TgzhoSrUUVC9VWIA0sdSSBqbsNxMn0xSbvRyXWhDxjw2KKhjXo6yYFEMzVB6tClB8sD6DYD5GKbAusggq4ESVYQ0esGQe4GLXxDwsWa1Wo6fUmqYIjsfpMyJP/e9TglFBNRQPRSW3vEGR1gEmbT64K5VRWMZNIrOQyD0swokEAgqYswN1YD1EH067Y7FR8aJTpKmsh4EoAWUD2/Lt0I6Wvjm2d4mgAVIpqOvX5ttvsBvgGhxxacwQbkMP9MeguLb9MBtvKLwSR0jOeMaNWzkoJH5ZH/sYv6RHrg7hnCcnUQvUFid6riAAYJIUqDcG37HOqHiCnBdNYqmbkahJtubARBmJJY7QDj3IcUqlDAZlgiABsLGCYmJ26b4ybX+mdHXKfiTL01OgkLcgqFQGB0ECRH809Dio8R4vRquSj1L30lwhi+6qqz7yYOEYySN+JXVtUWDuQo2BELMCBck3j1MEHxF5S+WjeRSP1eSiAsRsGnmIETBkemNK3tjRDjm6FKXClWFwzPtadyxMC/pIX5R8R4wjVHIGrzBOsS5B2mCSIib39sbJkMpXZnbMO8mWUjmAO4BWULG+5m09MT57I08hUYBi5WpCCoCCikkAQJYAqdzBsI9UimgM8o51h+ElJnJi86QGNweaFMAxcn6rXw54BxelTU0wgR1/mSJAuJPVpmxg367YBy3EFqoatOmhqLyHUusgGf5lDKJkaogmROA3/wAQq9MBWZS+3lmmwMTIks495CAnv1w3UaLryWp/FTNZyy0dIgRTGs2OknUeWx6Az32wBm+OOi8r0qqkqQGo3AtZX1sVFhfrp7QMJ+H+KalaNKK7LcJ5eu9pIUDcxvH2wVwutqM1bkExKBdM7BiANIESDAm49youwSnaGJpsAC6kEh2QyrG31EQTp2jefp62wNUyYzFQGmrjWzmFqm4D31ECVAsBuYjecH5fjNRzUWppK0kDEawQaaktFwCQCoP9e2E+fyqVai1KRKsxbyUpuYYn625djcixj3uMVUFuibkwp84y0w5RW0gEldQJgxBIMwJnsfXCzSzqWy+pDZbM4dyysQSCTuqnaNxYzgpc3UZ9DL5asPL1VCSSdRGgITeSdoG04Ny3CHq03pV1WKbloamTAE84KgAkBvpJ6xIvhpKT0KmlsRPktcqb1mUAVqj69QW4UU0nc77kCIsL6srIwqNTGkKULIYYdzBuCO0GB64dvXSkVILCnqVFYyg1ESdIBCqAAo0kza3SMorQqOxBQspZV0sSCqnUW3GmCYidpE7YWSbwYX0zWqBKfmWFljUCNWmPp2MKGho2m8YJGZZnqEoKrJq54CMQFMsDdYBVT0cwbCcM2zbrTDo602c6SVTUzrDaTqEMsCLTAEzfCbN+H3YkFlLyuyyQSARpT133O59IdWhaR54fru1Wo1VlLV9WoJBdploKkHkItvfb3MqMhKyxJIgUwRICwTTIj1Gx727jHhflCprLItOn5kzDsSNR1GCBqU/SB23Nylz3iBXf/wCvXpazTpPsqkTHwB39JvGyifotv+aKikodIALG8AR8QB9Gw+LYX5vNByGRzeFNMCSxYiGVeoKlR0mI6jFeynEASxamCaggLJKlrmQDMEX5ZgzhhmeKVGpj8HzqZYOSvO3YqTeVgCNoAG9sZGs8fgeZNWmNelXAIFIqdANkGj8oLH/9rxfEuQoP5lalVdWSmVUgyPpERokt9RBKgGQtiIkDZOhUq1DUy5fyw3mLSJKAGJMAm7Q02PWxvGGXH6nIx0fjFAr1Ao0insNR7kmJ6/F0lyU6Co/W2LeL8OZKb1BUUJTAZVgKfcLDAA6iQBEQZAtNWp55ibjUF+oyRy7ET0+r2nBCoUvzMpks249AfT09TtgHNCmQAjLIW8Ejm1ERBWTaDaRcXFwHTvQpYOG8UTy9NRERQdMMRB67dTqv2+MFcPQVcxTgIiaWPKSByIzKWkHqtyOhPW+KSaZ1dzuIG4+cWPwtTermFWqSlOkrVDJNiv031CIcqdxsfbAlFtqgqWBp4zzlKnWSVu1OSaZDKSHdNWoBAzEICTpF8ZgfxrUbzKJZ3k0bkFbxUqqJCkKCAAIFhGMxm16CoNq7J8jlKIPPYA7AbkbEnrvFow1y3HqUBaVNV7kHtseaASAbC+5xV6QrLTNRqTBAW+oAdeuoyTeLevri1+GfEmTySNU5KmZYSqU4YAmTBcgqqyRIBvHwEXF2f20JaFXE+L1BV8lQ7VCQuk2IcidNoE3G/fA/EeH1aRUVnUO4kU1fzW9BCahPoI3vixeH3Dh6o/Da5appRASSCz6mDuzEyQwgSRAjAOZWWqNl6eimUK63vVcSTIUsWuSedpHQdMGMYp4KNNoq1XJqfrpVGY7amCD3KATBiJJWPjGue4LTBJJUOdqVPUSDFgAQWI67nrfFiyWVqlAECoxadYXmNjqOppaPYxtscHZWrSyjBneoztvUKA7b6eykWJ6kTh+yE6OrKn/8IzrUfNVJpmTp1KrgbamQkaQemCOGcFzdPndXQIpvIBAsLCe8dO+LV/nNOs4JNWrAEaRyA/6ydMx/bpiTiPESlQq2l1ImdIWYBFy19raRIFrm2NPkhFWZRfkqdHJvWNZpYaaero0nUihTzco5pnpBwTS4CuiajtK6dQHMqiLszk7E2hYvPY4stDP5RE1aEpTBqIgnV0AGpWUrMkjcGYi2ID4gRKreTT06gsByWBWDpfS4M726WEDc453NVgrWgLNcapUsu9JAOYhiICg6QQrGCdQN7kyZmNsb+Jc7WrVkrUkL+bQo1QQAIYjS+o+ppx8jEmd8gkVTRD1vqqOw6jbQL32+2HVLO0auWo1KjQVNRIIYzs4taTciDtOKcfXQkmyrZbgNeqwaophgT+GxLEA9G23NyLT0th9luEFKTJ5QAEM4gsR7u8TdTN+mCxnaRpnRAanASSDpJ1bi409ifpJDWxDm+Os66KkD6QyhSTGkfQATJJ/NG59MdPVLYnb0Q5LiTvppCmIBWF2jSPpIkEt6TNzHoxqZfywVDeUBBVYYsHPdSdJQSDqa4EbycLU4hVdKpEFCApQySiaQdYlVCvCxsLGdxOIa/E6lUHzIqUqqqSKiwQFNiHIldgJAO3vhIunTNLKFWW4T54q6cuWZWDMVfy9RvqE/SJB2mIXacNPDdLRVQ6TRgSi1mGkKQLrqEFyZabWHsMe57iS6tVLnXRoBYiBEKSp/8RYwCZOBcznWfU7EatIGlun5ZGrrECRHQezpJC2MuK8RapmFpxUSo0XszAX56cSYI3tF9sAZ6lVek2nzHRGfniLA3PMRO+5vJiJwIeJ66ilH8yrEWMkaRAEtewURvED0xJxrj/mHy6f0lpbVYkrrGo6BocFYGn/TPu1rLYp5xVqfk+fzKxVVIHMouVbSAJEzH1dLExGFnCamZ1l0FQIdRtA/LqAFwQCBNvQCce1ctVfUKj6aZUSqwdhtEgEWEKD2jE2tcuRNQOpgyVYtAiQJAtBHS5m9pxHumylEC5ivSYuHemWOuKZZUEHa4lYE2A2kY0p+L6iVT5kPIZtUSXBghWJuFMG4hrjDf+O8xGph9ItdiLmNUxeYWOnzhXW8DOqo5qoQUdwY1rFmQDuSWv8AymJwt/aw1gmbjTugCVGDXYFiLCLgpJUE9fbYGcOfDfDKfl1Xqi8AkKnOpVgVKOQADYyJgqOhvgTw5wNEpFa6qTUYBtLCQok8sTeRFwBbrg7LZx0hKJApqSzAtJayqW1gERAWxtBK3BjDx3bZndVQfx3huVqjyqcoyuH1BOVwdVmJBFhMOYiI6mFf/wArp5eiaCnzEtpYCy/TcEQGYiZmI3k3GN6/ExVWqPJFOmQNYTqFM8pMkAyOUWEAbYrfE8rUqUw+gKqxHMG0qYgGANIgz0nVHTSDJvwKkT5fjLKT5TVBTkMwkEdAA0KBABOxAkm28sOIZNXbzIlmUAAjUACDGr17TivcHSpT/ETmS6tTHMdJsdUXDfGHWarjQhpq0usCX0lYO5gSSccc7TKWngS8V00dAQy99WqRG3KabWEEm4Jnf3T1HtDXIkCII9AOkSScNqnCXrPcpqmdOsCAeoBIJ3n43xFxLwvVDvCgKDAmomo9CxXWSJMmD3jF41QrTvAoaoQx09O9z79sO/CvFXOZRZ5YeQB0FJ9VtiYFptcg2JwO/h0KRqqqbDUADIaDqVrWgg3E+2LB4boUEqfh/wD2lHUHSWjkJc6dV5AZbESGsdxhrTYKkkK/HmTqCrRBUyKCzCvvrqE/XzT6tc79cZhn4vzGmpSQU7JRAs2gCXdrKQTB1agSTIYGwIA8w9oWmK/4RXrF3uzGZJJM2Jm3SR6dMOuFcFapTNVKahbgVHMhY3001aS14kwBNpxmMxG3RakFZURys6MgMaSjTNmkCfLWSAbLaOuNP8w8tWSAoP8AKWkje5IM9N/jGYzEOSTuhkCV+KiWDaxIiz2g9Y07wN4wIMzTReeo9T0M23j9zjMZhNuhtHrcUpF9UFTAAC6gOsde1r4gp5oO4BLBZ3kkjrIggWnGYzBejN2MsutMgllNUrMLqKrHQufqPSwIxC4rEMS62O0R07gbAbdsZjMaOzPITkncMEpw9WoVUE7AsY679BPQDB/E+PBK5y9M+WuXmiraZ1PMu7A92H2AxmMxVOlaA0tGnEapUGoRqdoDsQLe0ECw0xbffHmRNF9PnNUmppIX6oU/STEbwAVE9L48xmOjjk5bIzVaCc3xB/OdSir5NRdSTKEKNiAJhjE3269cScTQGpDMtMNcrTU6QQCFVVtpkLJaSbXOMxmElJ9mgrwVvPUaygyxZZ02MW9vftgbLUmLy52BubkiOnaPfGYzDRk2gdVYwp+HWjlV7mzaxF9j/MLnBFHwg2qRVXljYETI+mdxe0wdp64zGYdRvYHgJ4dwJRSbzEAWQv1GSTOksV+20CdhvgvM+FWRKi0VWnqgu5OpiCGJAPQQRbr1mBjMZjOKgm0ZfZqyKllMrk2RnQh3EBRLbAzJYzvp2NvW8y5rjFPMkh/MkLo0qdMKtlQkWI1Qfb1xmMxJTbRRxSK3l/EbVKq+bGmlc6RylRe4369L39MNMxm8ugWqS1TL1fqBWChOrRpAgGIBn09xjMZikNWSk8ibM+I0C1Aq6qbyFLbj0A6CGG/e0RhV59Qov1eWTITVZTNusm4mPbGYzBewDHh/h6qrLV1gQbMu8wTEWk2I7esYsCU5o02qgFpYMLi89CCY2xmMxz8iKoj4lxEKFCErp/MNo6GDJMfBxuviM5gljT1qSRvpKkQZkzqi5uPvbHuMxSDawCSxZV82jmoVbTr1GaknmBiARHv064l4BnxRrMzk6dLoCt41WuGERp1rMGJBi2MxmNED0G+J8iMxVV9bWpqIIAUbkimBJCSZg3knexxmMxmLUTP/2Q=="/>
          <p:cNvSpPr>
            <a:spLocks noChangeAspect="1" noChangeArrowheads="1"/>
          </p:cNvSpPr>
          <p:nvPr/>
        </p:nvSpPr>
        <p:spPr bwMode="auto">
          <a:xfrm>
            <a:off x="0" y="-642938"/>
            <a:ext cx="1990725" cy="13239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124" name="AutoShape 4" descr="data:image/jpeg;base64,/9j/4AAQSkZJRgABAQAAAQABAAD/2wCEAAkGBhQSERUUExQWFRQWGBwXGBgYGBsZHhwcGxwbGhsaGhobGyYeHRklGxcXHy8gJCcpLCwsGh8xNTAqNSgrLCkBCQoKDgwOGg8PGiwkHyQsLCwsKSwsLCwsLCwsLCwsLCwpLCwsLCksLCwpKSwsLCkpLCwpKSwsLCwsLCksLCwsLP/AABEIALcBFAMBIgACEQEDEQH/xAAcAAACAgMBAQAAAAAAAAAAAAAEBQMGAAIHAQj/xAA8EAACAQIEBAUCBAQGAgIDAAABAhEDIQAEEjEFIkFRBhNhcYEykSNCofAUUrHBBxVi0eHxcpIWM4Ki0v/EABkBAAMBAQEAAAAAAAAAAAAAAAECAwAEBf/EACQRAAICAgICAwADAQAAAAAAAAABAhEhMQMSQVETImEyQnEE/9oADAMBAAIRAxEAPwCj1so9BPMWWRjp81TOkdVPVakSt+kwTfA/mqoAUbbd/iPS8dziFajIZQH1+kA2/MJIPa/r3wLmM8zvBAk9VCKDEn8ojb3NuuOVROdKxjQFo1QTe249PXa2GWVoKqklgtoBdjfrbq0bkDePsDkEMHTGqwE8x7mzDp7d94x5mM2wJm55t+zbRImR74DVi4NfENWj5WmjTAIA/EOrWxme8AH1B+BGKwlYbkXPa2GuZpVKg0QNA6xafmSB7YSZqlpYjtbFoJVRWNPA7o10UG8W9PT9x74MyPE4IkiDt0/fphLRoKwgTPqf7YZ5EhRAO3/O04DRNj+jVp1RFRnWxHKAVMXF51Agx0ItjyhwCkKhLFmncOBAmYO9sLxXUONURFyDBv2jG/E6SI+qk1RgVkgg267ybYjWQJMYtlFJsWCzAg7QLxJ3vF/iLYjej5TblrEAwLA2kdiO3T3GFz8XhSoS5iSWn5+Z/QYlfiogtqjSJt26DaJOwnDUZJkPGM4WaQGBaSx2gHsAANotGNaWTLATuenxYEXEfGIXrmpeB9Q733LD1jlE4gzNRh9BsL3uR6T27fGHGGFCjVpCVa3WSBftvM72xKubkXuegG5tEz17df0xFk89EagJnre3/GD0ci6ogn0Bj1ibYRsVtgb54JMtcHaRad5neO2Aq/FiL9OUkSZEzEX2tMe2HqhYKkUzq3fSpI6mOk7fpvhWeAU6TGXteCbT6X6xa3fBi0HDBFqFwdDH2PqZIHb2xvk2JIWqIHof1P6Y2amhcQQRINt/vhumXXVyGR2MGMFujY8nuT4WVMryz64JaiYYMwP69MRrlGmbR1jEiZS8RhKYH+GlDLGoSFUAgXg29zhdV4oFJUxvFsOMxnfIo8p0tqg7GQesYrufqtWfzHgmIsANsFL2FK9kWaNNkYxirab4tiaQII3xOuTota04tFpYKRdAHCuGzAJtgvP+ErgqfnDChklggdNsTfxZCMD0H7+cU2PZFAdDRBOpRc9/Q4BXLFQFAgC+JuGUmiSLkzhtWqCpB+kjcR2wJWxJFc4nQ1jSVPviAeGgBf3xZaS6n2274LFEH8uDGGDIXcKXyqBA+lQdtzqI/wD6OI+JvrNhDNMei98NqXDdUCLYS164So4BmIE9sWS9moHy/CKQXe++Mx5Vpgm7YzBpBshKhtyCOsjVB6xH9sBOFMgk6toMADudt7f848p0ioDFz7Rceh9J7Y0p1JvpncSSfT4m/wA44UTDMpVKNPLr6evxtNx6YMzQNRdUAd+n72wpapoMtMC0/aRHWIvgpeKKAIuSbiSZvbqI6z3je+M0Bq8oIoZRnidRX0/47RibL8Bokyyyb3J3Nt+YX6/PtiKtnKeoApAkwBsB0XvG2MzGfCD8NW1QIJIK2bVpIjYmNo2HTC5Bkc5LgGVOpWcUx1LG9rwSoaLnpPS94NL4hSNKu6AyqsY06ojpGoBtu4w6/wAybSYHKZgMJIvMgz63Gx7Yr3Ejzgzci/8AthoRkm7HihtwamGMsxG1hO/2jDTOEqIOpQxMdJHqdhiqZXPvTO5Ht98HZzjz17NAF7e8frIxnF2Zxdh+Yp6zvcWG072m0m873wtzNUOdCWKmT0kj/V6RiLPcS6Jablu/t2H9cD5ZJMi/fDdayMlWRwMxTT8pLdQSb3uMTLUptEHSeloHT7nEWUywcco5h0Juex/riKoiosXmb9vjAoWg2pR0QSQCdjqkWiRH/GI6OecNpOxJ29NtvfCmo0men7vhplM9TESWBAj27/fAo1EoaoWHM2gjoTI9I9L/AHwZnsszqFJ1C2/piVGpmnKm2Iv8wCwbkjAe8Gb9AH+W01mZEm3MY/e2DDRqUwpTmEXEd4M/rhfxPPJVKqnK03xYeE0QoJJkx1wXoD0TZcbahBicF8DrrU1NcqSdJ6wNv9/nCLimeqVKbimpaAQxA+kQZk+02wHwbjYVNO0WGEUW1ZurStlzzGXpOpDXIwgzHCdA5TjalxKN8D1uM6mttjKxMizOUW03tiPJZB3WV3w7zNVatODbEeQzi0FIOKJ2UTNMpQqKQSb4K4lRYgKPqa59B1xpQ4m1U6qaaoxPmkLQTZ+vpiqxsdA1Oi1OIJ/rhlTz6N9dugONeCpz898MMzkaDgCNMXxdK8msAqV4YKsGOuC8pVcnmAAxoKdCn0JONWzUsIgTsMF4MhjmM5pBtA74pmYCsRUa2pjt+k4b8eqnyo72/ZwOoVacGJA3wdmoEOVU31HGYgZm/LEHHmNaNRi0mJNo9dvi/wCzjKeXME6tr7D7xGC8rlhN72JN+36YDzWZUghQd/g9h/U488Sq2BVaR2Jm25K4XVsuVNjubX/Q4Pz02kW/N3/fpgDN5gzYReRh0FfhsdXVvv8AfDahAII7QL/1OEakkSTcWF/3bEaZtxy6rYPU3WyzcRywKqwkBj+W4nse3z+uIqfD01Qw1GR7j57b/Y4SjiD6QuvlBnT/AExKvEHlSLFTM9e39ML1YOrRLxTI6KmkfSdr/f5wElJdQgnuRhpSr651CW6k7n1nvjSjRVmcgEX6/wBsFaCtCygskmJGPFparqII3/3GGIyhUEiJO3rgThtFvMBCmJvbvhrGRNQouIMkRft7De+LxxnwTNNatEmorKGKxDCQCSP5x3IuO0Xwo/ytn6ew9rY6B4OzBFMUqgJZDKhZJAmZEG5B/Q4CyGNPZy6twnSARJEgff4xvl+El2cEhVG2O05/wlRg1alNea+mdGr15WhX9QYN9QP1YRDwnk6by2ppIhXYNpNzBIUAmL+gBJ2wqZZcNFLpeG6jJCgmOw3+ca//ABnMA81IzEjYWjHQM7xdWBCCLMw0C7E/SRNwSZ0qIFwetsy4AjSHYMWUkEqZmCwuTYmNR3iQYJGFTsL4Iryc6y/g7MVHDDLNb8wgT+s/phrw7hDMz61ICyoUkKWYCdJJIhQASx6ARYmRdnrBW1GqQgiQ8PF7iCDEj81t/uPlM9TOYNUOpUqUWegJPNLAifX0HyVbdGfFGKsqee4uUYkFPLQ8qqulBG+kR+sSes74p/jLhS0K6tTslVBUUAEBZJBUegKkj0Ixc/FGRZ6ulcwlVHa6gMGkn0pwWkxOsm+K946y7VK6pSGpKKLSFxciS36tHxitKLFy0VnL5thu1sZWzTA2PriY8DqhZ0mZ2xGOFVWN0I9xg4FaLN4RppWk1XA6AYacc8BNV5qLyMU+p4eqKJG/2xYfDWfzNIEO/LsJMwfUjphk4LZJ0sosXAuA/wAKgAMk7z3xO3DiSWNsD5rPhwsNfqfXrA6e5xqnFdAOkgzMavQX27DE5cqeCTmbVMv5ZII0yJHqO4PbAlfMAWm+CKOTqVjLEm0wtrb9bL7nGnEsiaOxQkXJRg/wSevsI9cKub+qG7WCU31EauVZuf8AnacSiBRNWNYVgsLe+5BbpYfocKc1xaiQdRZyNgrgexgzcf3OEOZ40GnTqXuCbEjYkDrjVKWxo5G2bz7nLklywDyqzKqTAsOlgMJmzVR/qtGJM0vl06Y1SzyzCbT0nCpc0ytIOLpKKoqHfx7raP1x7gCpmixk74zBtGLDxCrGz3/e2NigAUbarDuTbftc4Ez9ZYGjeYkdv64UtUbVuZG3pjnSsksj/N0dJGs/99z++2FGZzSm0He5xA9Z2FzMWxlPIObxhkq2FJLZ7Ty8ixtON6NBZANz23xvl6DrKjY74tnAPG0IKWaVa1OnATUF1qIjSrkhgI6THvhZSa1kLxZVMzwmqIik/W+k9DBBtYiRv3GIUDpupgb2Ppv9xjodbxFQaBSV4YG4gaYFr2BImCwgDuZjEoz9Jxaq0Db8MmbDa95EyASI7ggmfyvyhezrKOe0+KNtp9owTktTgmGImD1uelvbF0pcMy1R76IE6RBmRIiI7b7bDqJwHm89TRmKqwIImF5dVwNR/mPeL9e+D8l6RuzeEjTJcKU/UCYsewibk7Ww3oZTLopAcM4E6UAIE/zMWi3ZZOK7TzdSsNp6AgExvJ7dd8HZcEmXYDc6RdoG4CzY9IJ2nE3fsV9nsa5zNBYIG3WMJst4z8vMK0/SduhHUGAbH5OG/EeHtUpqVZEhbgK7M3+ppUKNxN5t1xWqvhK8h1DRMx3mLTvtttP3eHInsZNLbOurmXzDqx/+oRpiAWaJA2gxM3tbeMa8dyX4RPXRqBF2uAdIGmQxBUb/ANMApxVaOTVqgbTl0pJ5gpkg6xzTpmATp+wBO2NKfiBs4NSwA2q8FQYaCChuIDL1iCO1qPJ2RdEuXyPkAs4BbQzGbjsRBn3naARGxxpW4jVNRLqKbgah/wCWxUkzGkCRHtvOIM/kKkZh3qCjQp0maoSJJJsqiZ5iWt64WeG+JZ2oVqUsuKFOAhq120qFAgSTTEyIOlCSe3XASoLl7HDK15FgegAsdpNot8Yro4QlN/MUqoPdDbeCvNBG/QdNtsWU5Zwxh2r05MAUvJBidQRWaIuwC2F4nEWezFLmqUoKiCVY/TsOYG4I0wRAuOm2ArQ0kpFfymWVq51MbLOogauwIMfUSd+nzig8U4m7VahSwLtcD1MfpGOvZPK0alVW0lGMHUs80GYbVGm9xHz0xz7xH4cqZaqxcaySTAK6bnfe4v6e2G7ZIzuKAMi5CgksSepn5ww1ACSTG1zub/phMqu5l2C3sJgD7dLYsOS4UHo+YTrKyb8tpgsRucLJ0c02/ZqmYUmABPoJnpAmfTEhRrMw0qO4Av0sOtsScPyqBlYsqLJtMCe5P5dowVm+I0lUcpapqggzAUixsfq3t6YR34J3YI7CTJPxAAuBc3MXjbBuSzNKnqNRZgGABu1wAxY2W02knaMCZmoWuSp6WEWGwgQB0wLVqltbQAIA+3ecU+J+RlFh+ZzAqaWLQLFQJgH0XaPjEPFcpVzCcpdmFlJIAA7au3piqUuJs0KRNzH3w/4dTqlG8tigIgjofcG2N8bjoPR7bEee4M+Uem9Y0qmoyQjhyP8AyA2OJMxl6VZlCAAkiY7dcEVuDKVIZo9hgngWRShLMJPQm2/TFVJLZTuitcarTWaLAWHxbAGL8vD8vWfn0rB+mygjeA3c98VrxJRHms6U1p05AVVMgR/U+uAp9ngMZWJsZjMZhhgg1TcTjejTO53w0yvDVeWJg9RgLO5tfpVYjrhSdeiZkULtsP1xvw7ixAgi0ROFIcxcnGyVQBtPUdPfA6m6Dw1iRNMgdJOE+YoEP3M/rgqnn1Fo6e+PHzo5TE9Sf7YytDJURNVcRqJZR+ViY6kWnYEkx/vi2NV/DUBayrBPmVAB9Vjy3KrbuenthTwbxd/DiFoUi0n8Qgl4N43ixjp0xajnzmKSlgwBWSSZJY9QsaVX0iesnrLkcvRPk0AUMyF0qn5R9QJPY+0ar7dbzAxHTYjzOXUXEdIER3mYv8x8+siBjGlQxMSdI9IJ7Dbc++Ac/XYRHKs/9+9sBE0jxVSDqJCAiJIMXjST0mTfuL74OybLE3UgC/eImYgSJsZEW9MDZHgxrKQGsNwbACdySf0j2x0bwf8A4a0yQatUOCt1VlIHxE/yn7YLo6I8TkU1c3XKsqVKukG6BiF//IAqCLntbpjWo1cA1GpQhmCApE2A9d9R+3x1rO+D8tRKhEDliAZ9t7W6b4hPhvLVQCyhVpiWi0mByiN4kfJjE6KL/nlWGKfBVTzKShWaY5iGNwQOV1MpFjII7d8Om8M0gfNBVOYwiABZsGMAQJI7fbCjyhw0mpMZdjraTBRtJXTPUlTePTFR8SeJqtNnqNRdVfmpGoKiKdUkBlBEDeCIn74tTawWjj+R0DP5IOVQhbHVE6iYtJG/5u25Hpg7idAuQ6srFVAkkDSLCANxtNh2vip+GMjnKWjM1FdnqrKUVAOhOocuy8+0g2iJk4ZtxZqjEtq8ydIjyUg7SNL1SZBFjHq3TGX6GWf4hFTLKieazkrEgRp9hMRHbrbCrN5AMP4qlMVOWqGUkh5uzqRBB2JjoCJjDCvwsU2KsC0mSCUQSdzsT7kQMDZhEVHKqyFVIZZDREmbrNrEMDHtc4d1WCa3kTpxIU6oGnaLEkwR2ImRBnaYiPR/4lK5igKmleWzT6bR8X9sJuI8RpnSlVALC/0+xDQx0zPaIvGH3B8uXy1QCCD9IED47yPXE3HA0l2TRzvM8KyxpuQVLkSCX8tB7Aiajb7wP6YqIrc5XUSOm8DqQMWHi2qnUZTpABgra3+3thdmKqK1lHfAhFxW7ONLqs5B6HEApILEg9QPt/bEtQh3lWYk3I9cDvmac8y33+P2MErxiwCoFEWMf09cUsNpjNaBKiem+Jq1BXTTOkde+FeR4wPzSSehwU3mg6xpiOUC9zsTh3Ow36PcjwOnSllBIXqcHjOLpIOqBsAIHycJ8vnHhgBc79MM8vlrA97x2+MT6uT2J1vJDVQVI0jTP9PnrgnMZalpCli7dR27XwNm3YQwAj974AWqA92gb/8AA9MMuN2HqyapCkAwRhdxDg5qfQSBOxwf5GvmFlGIW4qF5d23+MWVDpVoBTwha9UT6DGYYBWABJC6hqE9j/0cZhe0Q2LlyELrBIPbGPQR7wJ6xf8ATDLMcOdT9BM9pj740/ywvEEKY2Ulj8wJj1xHt5JdhRmaaCAQY6Qbn9IGB69JSAugof5jzf0xa14IgUSrMdxI/uNxjR6YUiECgyO57wALn2wFyGXJ6K1Q4JUYalEKI5rj9mxPxgmn4adpJblFyb9rC0yT/bFx4aEkJULw9zpG2nflbTE9y1onpf2tmaaKDRSDMszlS2n/AMAdM+87DtBR8r8A7SKrwnw44c6kJAEhtLaQfU2X4vhhW4g30zcC5tFpAIHaR1tfbDPP+IGqL5dWoj25TUaoQoF5pqp0b7giLCZxX+J8NEEiqajmx0SINrOGUSNrg/7YyfZ/YLy7BanG4qSSWMRJuRaxHxbAue4mz+vyft+++C8lwIhQXQ3Eix/6jDXh/h16zAIAfYQB7mMPavAazgdeFsrUfJuFqqjk8pYWE2aOshZIHcDFi8H1sq2lcutSlVpkrr1NqcLCtqE6SIMnaBJ2xWc1wDM/hmixAQkQVGmTANt7jri98D4OlErUqKAzqHIgmSRBAPv374LOuFl0zhimGaSRBEX99vS3zisUc1pKMGHlu3LNpA/WP7nGnGvFi07wZiyz1P8AYdThLmc+larSZZ0uJ7bLI37rA+cSZ0Jl2zWWpZiiGKhynOga4JF50m07xO2OR+Js1nM3V2I8wBdRYxAJ/IOs6iJ6YvHBPEDF9ABBUwJnpMzbext2xrmsozFybgkmwiO0fM/bDIR5K3wbg+fQ6CKDg3V3Sb+pNp/52tiw8G4VmqJL1KtNIEKEUMR8taN9h1+BrkeKVk5dGoi1zbBNM1ajfiQOwA/d7b+uN2sSqHVOmKiHWT9JJi02JBAiPUReR8Y3znBwyh1BDaTIJgkGW5otcWttAwz4VkQ1MEDcG/8A7WON/EBFHKuSCTEW3HUH3kD5xRAbRxvxWvlD8IyAdFxDBWErPYgwO1o6DFn/AMN+IVWVxVOxAki57Ex1HfFNrVzmXqoI1IFeQfrsSCPUGT7GIiMdB8OUPLpkmLNBm9+t+8n+uNIENm/jfwYuaU1aUCsikkWh4/mJP1WxwjiFVtTKYJUnvE4+pqNQabEGd5M/vp+uOP8Aj7hRVXeojtDkK0LpCxNoggTPce3ULIOSC2c2qUtSi92P0je3X2w24XQFTl+lhscKABq1D1G+DslVYNyaj7Cf0xSkjnob57hIWL2HU4FegouDaeu0YN4ZwTN5yoAKVUjedJVYmJLGFAtvPTF6yP8Ag1XanzVaKmbCWb7kCB8TjOnoPW0UWrTFlK+xU/3xK6aDJOkdsD+I+B5vJ1zSrKAwuGUkqwPVTAkf7YX/AMWwl3bWF6dsGMUlYFGiyZrPUGpwFIgScJq4VyAikmIGPeHZFq9OVt5lhqMC3QeuHOW4QaVJtI1On1TtJsFgSdM7na14wkuWMcLLKqLYrqcMhb1ApNiNz06TH/RwQeDrS3pMWIgawxuBMwIAjeD69sS8Oo1VYFn1vZwEJYxH1TaIkH3G9hJVfOqtRIYU3IHmMQHi5LABrMIINryCell6SlmTGusICpZMoIegKhuQzOi2m0ArYdbWknrOMwdXyNGsdVOpUZfp1Ai8WvyxMQLdsZhuqEB6eZXyyfMqKLAAGZ9JjlsZvM3EzE65KomqBIBM6TAJ9yLRPUD3jFYq5xlB0mLdeoOIcxniJMi0D3j/AJviK40cnVl0z/GXDEmpM2gkEEWtp2jUbW6HCjM58uSYAJNoCiwPQARte3UnFbXixMzudv7b+5++D6Wc1xpmI6HY9/aLYKio+Bur8jejnCV66vQ3J9fU3xE2fC3BO3Q77Ss9R1APr1GAabDudRNxO/rOBKtUmoLHttt64NWBIg4pmyGIi0yvcH07D0wbw7MGpTvsp2O0kfeB29TiLPUCxFpPx9vfDWlwxtSUQh1E6VUXv3P/AF98FvFFPAPlcu9SoqqJk2HftbHavBXhJqGWZaigmodXsI2xJ4K/w9TJIKlQCpWI3/lncD/fBvHvEFekSEp7fm6d9sCm9HVxxUcsyvwzygWUCw2Jsen98Q0M7KlaiyNwI+5Bm0YS5vxP/D0xVzL0dJJhASWtEwvpMYsNGmlej5iEAFdYYiIBEiR0m0jCOLjs6VJSOfeN/D9R6oOVqAK8r+LcAiZhtJINuogj1GJeFZAutM6TqRIMmwIUCAf5ZW3phzm1VVrg3gsOkSqlhEyIFu+/XFDy2frmufLdhSaDU2WL3A9Db92wyyqEaSdjzhWTfKq+qo1ZnBIdjc6hcKuowAf19gBdfDNDXSXUOm/xv7WGKsW8xVMlmURO/UkgmJ64LyHiJqNN00zUsFHQzFz6CCT6YeLV5FeFgtwyCpqMA/MR2v2gH7YFrs50+UoJYXvAGom59Ii3WcJ8tnXe7MDMTqMz3sLQYj2HqTg3I13XMc0uzsAOsDfVp2nT9unTCtrwFRLdwcsg0sRsJA6H09CdX2xP4iygr5SqoO6Eg+ouP1AxXchxNh9UseonYQDAMfzA/J9MbVjVZGWm0K6g946EH0Ii+HixJQzZyz/DjIauI8wEBHDT7b/YTi85XJmdJOkMwck2k+h9yPvOIOEeH/4Wrma/81NaYAHVnOqI66AcPaGdV6Tip+TlH+pdgR8z72xpZYYYDsudLEbCOouNx+un+nyLV4PQzQdKgMFjJ2MdriAJ/d7ps34g8sNLFSiAaWvqBtPuD1jfTO+IPD3iBWQanYxAIO8iABq9TsOn2xN2slFTwFZ3/BHhzDVqrJ05XHfoChjt+u98S5XI0MopFFEp0hMAG7Afmc7kyp3J2sMB8W8YvHNCrdQJiwgyRfv+hwkzXjXKMfxGUiAIYGA45SY66ZBG8bi8HAbcwRS48stdLxb5zmnIVViS88pgyIYC4AAgx9Q7xizUc8vlNoZA0ErLQJ6SYEXsYxxjh3jPKpXqAuNLOpptBIAgSb7EG4Bm32xYF8S5Vao/HXkQH8zEydQNn03MbDb2ktGDTFlKLRfuOcHp5/KMtZdDFJ1CGKNvYkTY9OuOCcD8Lus+dQqmoTqmopRIBi0kA2E39LY6XQ/xFq66qpTJpvaiZWZO8U/qIG/9pxXamXzfmsKzchHKQrjSNQH4qhdSmDuu0R1BxarVEDehkVZRqZ1BIBp01DMo1aQXZWMKYIlQxvsNiFxLIo2tVFYlWFnYLZouBpmQeWBpj1jBa5EqKjk6KohDBho5W0nlvMgwGFwZgAgqM5lxVkTpIjUWABYKTdtYCv8Akt/4g7SEXGo6Q12RVddLTU0mQCIdg56zKMdUfWCCB9RtcDENTMVarh3VDSLOEq6dKtBUmCLWAJgc1ztYAjMcPbUwqMhYsSBUotTaWICxLXVSAdMn6vQRBW4fVby1OZdaaAkKUIQ3PQkiSGboYHTpjduuLDX4DjhlZyWWl5oJ+qWA9hpcAj13ucZics0nSBAMCy2jpzNPpJud8ZiHzh6Moi1CSJv1PxfEmkECdtz2vvgVTM/bG1d7C+Oijlo3q5dekYKyVYJBNpH/AHGAmGpbCY3P9sYiNG+Cw1Y6TiA2MBZt3+/Yxj2NZ3gegmfe+E2XVtUQSOtj/ti/eB/8OqmdYMzaaPeDNuwtHz64DSCoWQ8B8LVsywWlTJ2uVge8m2O1+Bv8PUySFn0vXYklxNh2E7euHvAeE08rRWnTsqiLnBwzimwM+xGFVeR1CtA2YqgTOwxzfx1xQuhRG0gwCy7gEwQJtPrsPXFt8R8aFJWtJNgP0+2OYcVy4qO2l2URqaSLRsT2xoyLSjgpnD6NPz1by3qhTCGq4Isd4CgfecdHy3i96dPQ7yTdhOqZ3k7RinZ6oqFEp6S8XOwknc+gFtpOIMzQ5goqEsfzBBHaNJMx7tP9MLLIY4LhxLxAuYotUghRqVf9R06R8SR8Yr2YzOmjAgEjfpHY/pjSiFGUqanHmqVsLFuboD1g9O2Ehqyp1gmYi433gCDLEdI/rgwSWTTbZefBObBBBjpae9/74tmeydAjnXniSAdNu09z02OObcKZ8uoakhZn3SBYbhh0v1jBNXxI71NNNGqVKgAC81pnsPqAD7Gb7xgOORoySR1rwvlcu6Bgissyki47hwSecd/XpfD+vkaTkWAbcFbH3xTsrk62XpzyU2qRcGTqbeOlpNrje53xPQqMgmrUPMbC5vB3kXFhvb0wnyVgb4m82NG4GFY6G1SzOAwiJ+rmH5ZiLd8Lc5TalUUNykAMD0g2IJG0GB262m7HK1WKqoQvBEmSo2HRrk37RgzM8Rok6XAciekxfTuQInbBjJCtSWNlez/EgLzMg3gfULi209R0+MIm47zQUuV5ux6yB+7suLtRy2WqOFFOmSBMMLxMgwb27+uIcz4Iy+rWvJA2mwHoTsPef0GKp3oRumUjjWR1MGZl0gbsfqtJF7wQw+5+abw7OQahXUqzyAgmRb6bSROrvvjoniHNUcmUGim1V9tbkkgzzAgFuo2EX23wtWpUzLlNUAg6hD6JEBV0hLuYMT/K3YghyvFBr9F/DKRzTolV6a2ZTTCkVpuV5msOrWBIg2wfmfDFLJ0mSBVLNLM8SASdJshjeIEE9xOPFpUchVapXpVCzMwonTuNizaiF5pNo1AMd5nBOfZ8x5dSspCt+IFJYMCDIJTQJAIYxqUmRBvinGsUyc2VTi+VFLV+ClQJblKj2P1GFZb7kx1648ytIINSBKaCJBUPZjcLpBZjMSTfmBLRhxmXpea66lLOAWIKDmM6gFLwZGmxYSJ3M4qWbztSiw1VpADHQtxdouqkgGJ5bxcHDSiloVMfDPAyRSlhGoXldROnUdEFCbaYMr3BuHnOL5um4emFZQNxppgAnqGEbQCQTsCIEjEXDeJhvManSrVEkVKgAJ+kczkMCATCkkzbpiCpWGZJ1a0pqZUncA30lQFQC8gnTynrfA8ApmtepWKTKp5cMVV4lhu4FhBsesmYgY1fPNUh/LclRuBABO4DLLEgdzM7xghyCNFOtBJCqgUsdjtyixECLg29BgdczUpORqVqbEHW4AHsQwAMgjlHUYm7vAwHls2yjnesQJhXYab2YKuo+1iP0xLSzzul1bT0DEbRGry4jeTMxtbHtXiaiq1IHzQwl5SIUAzCMLwCSJP5hIEnClOJBnLKSGYwSWmSbgmw62+euIyjeysMjmrVUnmJU9hNveCL/wBox5hA2cck8zH2Dx+k48wnxlvqV1VPTEpqahf74nWwKnf2xtl6WoHSrMVBZoBMKN2NrATucdZ512SrmgiFdO/pgFsx7g9cEK6xciO/t6YhoQQ/LqUXJFmAkLI+SLEdcFBjkKyeZhYBHqMfQf8AhWGXKiUVZ20yD/8AkNsfPGR4b5tRVQ6gSB2InuCf6Tj6g8LcN/hsoig3CgXMnCTyW4zfO8Y0ytte0GY9yNv74X1M85ErAO8BT1t3ws8TgE6gdv74FyfjamjIj8okAt26b/e/7M5JvReMknkL4qamkgrrJ6jffpbf0xzfxNlcxl1ZzScITPMIFrSe9/jHVaviukXq0qXJUpmCSNU2JBABE3G2KrxH+IzdJC2XfVdgasKACNLIAYL0msdgRAGBBNLJuRxejkmX4zWLnSAWM++3+2Lh4f1PRL14X0AuRfeQRcDb9gzhvg1MtGpadc/mmmT1uFIYm4EA6D3g7YaU8gxpeWUABjS4VaViNIGlAtth1P2wfkg9CKDWWbZjw/lDposnNWTT5ytzAggACZ21CdrWxUa3AaQJC1yWRiIlZBBKkg61tN59cWQcNSkRqSYC2Qs7RtrFRmIv8ibYnrVgTpRQjETL1XdhH84QaFXmJklQI67At/ofOhPl+G1SVhtLSEWalzNwummsTudMk74YcEzBymYapXqU1JBIDI9yev026XtPpgTLa64hQxBYKXoqRsTDTqNg2oz1sek4f/wlaihaqV5oL+ajJqMMQQWdEL2AICk+vbKS8hcWx9T4/TzFJfxVP1NFjPoJNoiwEYs/h6qlVQQIYTJFj06iP2D2xzpswlWiimkpqSdkEgaTpvrkgQOVVgQCcEeB+Pvl6h1q3kONQ+kMIIEFNRIAg32PzOE+t2Ft1R0TN8U0uUVOQEidLGSBcCBE7Dc74Q5Oi7Fz5fKIGokiTq7kbCBtP+8nEP8AEygFhBUZjYKBt0k9fiMCP4pKQgl2EKALtqIMQvQCRe3XoMU+PtlCRnWBrxBgtF64UEqpOxU2B2mTJBjoTq+y+hxgsfMVytP+QmVZDa6E9R1N74RL40jzGqMAJPlbKYI5V0tGrfc9SPTGlPj9NqiqW0gwDTTQC2mAQain6d4hdhHXGUUnRnLBL4voitUSqzVfKACin5dz05W5itytwm09RIEbizCKdNVp0wLN9KyAInlDM6qt2mQAO948xnkBZFug56csRBaDCGbANq1c0kFT3wt4pnlWqrQARpMSGkzuFmCRYgrscXpLRC2xxkPEtJqfm1EYmkWZDUCuBYgMkmCdSzIgi1gbjzN+KBVppVpOdJU6VZhKk2uB9RBk7QYgxdjROO0EWpoSo9Q6FLFQ2ktckhAbsuxJ3F9I6RZPh7vNKU5gxJI0iANTGBMEQAI7xbpu3oNMaU3SqNLlldzo1oms6dROzGWeSIK6RfcdNjwnKglgtYvJaBUAKQR9bKhU7jckHbAfh2m9J3NMkAgWQBjPpJGi3UW72gizZnLaFLa3YvT5irICwggxNiBItcKBsfqwFVWzUxBozlHW1FK1VagBqADSQQAdLmSSsTewFjbYK81xKuGOtAjGQp1KxE7arR23PWdsWfLZilSR18toaBU5lci83qcoJkg6RK9eskXjtFBRatcP1FpDFCZLJaR9QJtAgbxhW/QyXsWU+MaUAqeYrbRDGCLCLzI7mOtrziIcTFfUqklTCqGk9ZEpIDAwB8ttvjVs4FUrKsIuQFmDAE8wBswETPMNpGIKKwQVdAogXXdQQAZ3kmd+/pOEjJvwO6MzSFKXlqdLt0CgSCdgANiYnpYx9MYTGabHmUySGgz/AF9zb+lobpm2p2JTQSBI1CIm7T7H/wBh7Y2ik0FSjP8A65BgSJ1XvYEaYMd8aQFjKBlyRYTJ/t8QNsZg5+JhTziqjG5CKgX0IUnlkAGBa89ceYj1kb5JCEKzlyqkgCTANh3J9cOeH8PcCqAGmuqoFUEkySSsDfZZF9vS0eW4OaYBfzEeRPLp09gSWBJ9I69TgzhoSrUUVC9VWIA0sdSSBqbsNxMn0xSbvRyXWhDxjw2KKhjXo6yYFEMzVB6tClB8sD6DYD5GKbAusggq4ESVYQ0esGQe4GLXxDwsWa1Wo6fUmqYIjsfpMyJP/e9TglFBNRQPRSW3vEGR1gEmbT64K5VRWMZNIrOQyD0swokEAgqYswN1YD1EH067Y7FR8aJTpKmsh4EoAWUD2/Lt0I6Wvjm2d4mgAVIpqOvX5ttvsBvgGhxxacwQbkMP9MeguLb9MBtvKLwSR0jOeMaNWzkoJH5ZH/sYv6RHrg7hnCcnUQvUFid6riAAYJIUqDcG37HOqHiCnBdNYqmbkahJtubARBmJJY7QDj3IcUqlDAZlgiABsLGCYmJ26b4ybX+mdHXKfiTL01OgkLcgqFQGB0ECRH809Dio8R4vRquSj1L30lwhi+6qqz7yYOEYySN+JXVtUWDuQo2BELMCBck3j1MEHxF5S+WjeRSP1eSiAsRsGnmIETBkemNK3tjRDjm6FKXClWFwzPtadyxMC/pIX5R8R4wjVHIGrzBOsS5B2mCSIib39sbJkMpXZnbMO8mWUjmAO4BWULG+5m09MT57I08hUYBi5WpCCoCCikkAQJYAqdzBsI9UimgM8o51h+ElJnJi86QGNweaFMAxcn6rXw54BxelTU0wgR1/mSJAuJPVpmxg367YBy3EFqoatOmhqLyHUusgGf5lDKJkaogmROA3/wAQq9MBWZS+3lmmwMTIks495CAnv1w3UaLryWp/FTNZyy0dIgRTGs2OknUeWx6Az32wBm+OOi8r0qqkqQGo3AtZX1sVFhfrp7QMJ+H+KalaNKK7LcJ5eu9pIUDcxvH2wVwutqM1bkExKBdM7BiANIESDAm49youwSnaGJpsAC6kEh2QyrG31EQTp2jefp62wNUyYzFQGmrjWzmFqm4D31ECVAsBuYjecH5fjNRzUWppK0kDEawQaaktFwCQCoP9e2E+fyqVai1KRKsxbyUpuYYn625djcixj3uMVUFuibkwp84y0w5RW0gEldQJgxBIMwJnsfXCzSzqWy+pDZbM4dyysQSCTuqnaNxYzgpc3UZ9DL5asPL1VCSSdRGgITeSdoG04Ny3CHq03pV1WKbloamTAE84KgAkBvpJ6xIvhpKT0KmlsRPktcqb1mUAVqj69QW4UU0nc77kCIsL6srIwqNTGkKULIYYdzBuCO0GB64dvXSkVILCnqVFYyg1ESdIBCqAAo0kza3SMorQqOxBQspZV0sSCqnUW3GmCYidpE7YWSbwYX0zWqBKfmWFljUCNWmPp2MKGho2m8YJGZZnqEoKrJq54CMQFMsDdYBVT0cwbCcM2zbrTDo602c6SVTUzrDaTqEMsCLTAEzfCbN+H3YkFlLyuyyQSARpT133O59IdWhaR54fru1Wo1VlLV9WoJBdploKkHkItvfb3MqMhKyxJIgUwRICwTTIj1Gx727jHhflCprLItOn5kzDsSNR1GCBqU/SB23Nylz3iBXf/wCvXpazTpPsqkTHwB39JvGyifotv+aKikodIALG8AR8QB9Gw+LYX5vNByGRzeFNMCSxYiGVeoKlR0mI6jFeynEASxamCaggLJKlrmQDMEX5ZgzhhmeKVGpj8HzqZYOSvO3YqTeVgCNoAG9sZGs8fgeZNWmNelXAIFIqdANkGj8oLH/9rxfEuQoP5lalVdWSmVUgyPpERokt9RBKgGQtiIkDZOhUq1DUy5fyw3mLSJKAGJMAm7Q02PWxvGGXH6nIx0fjFAr1Ao0insNR7kmJ6/F0lyU6Co/W2LeL8OZKb1BUUJTAZVgKfcLDAA6iQBEQZAtNWp55ibjUF+oyRy7ET0+r2nBCoUvzMpks249AfT09TtgHNCmQAjLIW8Ejm1ERBWTaDaRcXFwHTvQpYOG8UTy9NRERQdMMRB67dTqv2+MFcPQVcxTgIiaWPKSByIzKWkHqtyOhPW+KSaZ1dzuIG4+cWPwtTermFWqSlOkrVDJNiv031CIcqdxsfbAlFtqgqWBp4zzlKnWSVu1OSaZDKSHdNWoBAzEICTpF8ZgfxrUbzKJZ3k0bkFbxUqqJCkKCAAIFhGMxm16CoNq7J8jlKIPPYA7AbkbEnrvFow1y3HqUBaVNV7kHtseaASAbC+5xV6QrLTNRqTBAW+oAdeuoyTeLevri1+GfEmTySNU5KmZYSqU4YAmTBcgqqyRIBvHwEXF2f20JaFXE+L1BV8lQ7VCQuk2IcidNoE3G/fA/EeH1aRUVnUO4kU1fzW9BCahPoI3vixeH3Dh6o/Da5appRASSCz6mDuzEyQwgSRAjAOZWWqNl6eimUK63vVcSTIUsWuSedpHQdMGMYp4KNNoq1XJqfrpVGY7amCD3KATBiJJWPjGue4LTBJJUOdqVPUSDFgAQWI67nrfFiyWVqlAECoxadYXmNjqOppaPYxtscHZWrSyjBneoztvUKA7b6eykWJ6kTh+yE6OrKn/8IzrUfNVJpmTp1KrgbamQkaQemCOGcFzdPndXQIpvIBAsLCe8dO+LV/nNOs4JNWrAEaRyA/6ydMx/bpiTiPESlQq2l1ImdIWYBFy19raRIFrm2NPkhFWZRfkqdHJvWNZpYaaero0nUihTzco5pnpBwTS4CuiajtK6dQHMqiLszk7E2hYvPY4stDP5RE1aEpTBqIgnV0AGpWUrMkjcGYi2ID4gRKreTT06gsByWBWDpfS4M726WEDc453NVgrWgLNcapUsu9JAOYhiICg6QQrGCdQN7kyZmNsb+Jc7WrVkrUkL+bQo1QQAIYjS+o+ppx8jEmd8gkVTRD1vqqOw6jbQL32+2HVLO0auWo1KjQVNRIIYzs4taTciDtOKcfXQkmyrZbgNeqwaophgT+GxLEA9G23NyLT0th9luEFKTJ5QAEM4gsR7u8TdTN+mCxnaRpnRAanASSDpJ1bi409ifpJDWxDm+Os66KkD6QyhSTGkfQATJJ/NG59MdPVLYnb0Q5LiTvppCmIBWF2jSPpIkEt6TNzHoxqZfywVDeUBBVYYsHPdSdJQSDqa4EbycLU4hVdKpEFCApQySiaQdYlVCvCxsLGdxOIa/E6lUHzIqUqqqSKiwQFNiHIldgJAO3vhIunTNLKFWW4T54q6cuWZWDMVfy9RvqE/SJB2mIXacNPDdLRVQ6TRgSi1mGkKQLrqEFyZabWHsMe57iS6tVLnXRoBYiBEKSp/8RYwCZOBcznWfU7EatIGlun5ZGrrECRHQezpJC2MuK8RapmFpxUSo0XszAX56cSYI3tF9sAZ6lVek2nzHRGfniLA3PMRO+5vJiJwIeJ66ilH8yrEWMkaRAEtewURvED0xJxrj/mHy6f0lpbVYkrrGo6BocFYGn/TPu1rLYp5xVqfk+fzKxVVIHMouVbSAJEzH1dLExGFnCamZ1l0FQIdRtA/LqAFwQCBNvQCce1ctVfUKj6aZUSqwdhtEgEWEKD2jE2tcuRNQOpgyVYtAiQJAtBHS5m9pxHumylEC5ivSYuHemWOuKZZUEHa4lYE2A2kY0p+L6iVT5kPIZtUSXBghWJuFMG4hrjDf+O8xGph9ItdiLmNUxeYWOnzhXW8DOqo5qoQUdwY1rFmQDuSWv8AymJwt/aw1gmbjTugCVGDXYFiLCLgpJUE9fbYGcOfDfDKfl1Xqi8AkKnOpVgVKOQADYyJgqOhvgTw5wNEpFa6qTUYBtLCQok8sTeRFwBbrg7LZx0hKJApqSzAtJayqW1gERAWxtBK3BjDx3bZndVQfx3huVqjyqcoyuH1BOVwdVmJBFhMOYiI6mFf/wArp5eiaCnzEtpYCy/TcEQGYiZmI3k3GN6/ExVWqPJFOmQNYTqFM8pMkAyOUWEAbYrfE8rUqUw+gKqxHMG0qYgGANIgz0nVHTSDJvwKkT5fjLKT5TVBTkMwkEdAA0KBABOxAkm28sOIZNXbzIlmUAAjUACDGr17TivcHSpT/ETmS6tTHMdJsdUXDfGHWarjQhpq0usCX0lYO5gSSccc7TKWngS8V00dAQy99WqRG3KabWEEm4Jnf3T1HtDXIkCII9AOkSScNqnCXrPcpqmdOsCAeoBIJ3n43xFxLwvVDvCgKDAmomo9CxXWSJMmD3jF41QrTvAoaoQx09O9z79sO/CvFXOZRZ5YeQB0FJ9VtiYFptcg2JwO/h0KRqqqbDUADIaDqVrWgg3E+2LB4boUEqfh/wD2lHUHSWjkJc6dV5AZbESGsdxhrTYKkkK/HmTqCrRBUyKCzCvvrqE/XzT6tc79cZhn4vzGmpSQU7JRAs2gCXdrKQTB1agSTIYGwIA8w9oWmK/4RXrF3uzGZJJM2Jm3SR6dMOuFcFapTNVKahbgVHMhY3001aS14kwBNpxmMxG3RakFZURys6MgMaSjTNmkCfLWSAbLaOuNP8w8tWSAoP8AKWkje5IM9N/jGYzEOSTuhkCV+KiWDaxIiz2g9Y07wN4wIMzTReeo9T0M23j9zjMZhNuhtHrcUpF9UFTAAC6gOsde1r4gp5oO4BLBZ3kkjrIggWnGYzBejN2MsutMgllNUrMLqKrHQufqPSwIxC4rEMS62O0R07gbAbdsZjMaOzPITkncMEpw9WoVUE7AsY679BPQDB/E+PBK5y9M+WuXmiraZ1PMu7A92H2AxmMxVOlaA0tGnEapUGoRqdoDsQLe0ECw0xbffHmRNF9PnNUmppIX6oU/STEbwAVE9L48xmOjjk5bIzVaCc3xB/OdSir5NRdSTKEKNiAJhjE3269cScTQGpDMtMNcrTU6QQCFVVtpkLJaSbXOMxmElJ9mgrwVvPUaygyxZZ02MW9vftgbLUmLy52BubkiOnaPfGYzDRk2gdVYwp+HWjlV7mzaxF9j/MLnBFHwg2qRVXljYETI+mdxe0wdp64zGYdRvYHgJ4dwJRSbzEAWQv1GSTOksV+20CdhvgvM+FWRKi0VWnqgu5OpiCGJAPQQRbr1mBjMZjOKgm0ZfZqyKllMrk2RnQh3EBRLbAzJYzvp2NvW8y5rjFPMkh/MkLo0qdMKtlQkWI1Qfb1xmMxJTbRRxSK3l/EbVKq+bGmlc6RylRe4369L39MNMxm8ugWqS1TL1fqBWChOrRpAgGIBn09xjMZikNWSk8ibM+I0C1Aq6qbyFLbj0A6CGG/e0RhV59Qov1eWTITVZTNusm4mPbGYzBewDHh/h6qrLV1gQbMu8wTEWk2I7esYsCU5o02qgFpYMLi89CCY2xmMxz8iKoj4lxEKFCErp/MNo6GDJMfBxuviM5gljT1qSRvpKkQZkzqi5uPvbHuMxSDawCSxZV82jmoVbTr1GaknmBiARHv064l4BnxRrMzk6dLoCt41WuGERp1rMGJBi2MxmNED0G+J8iMxVV9bWpqIIAUbkimBJCSZg3knexxmMxmLUTP/2Q=="/>
          <p:cNvSpPr>
            <a:spLocks noChangeAspect="1" noChangeArrowheads="1"/>
          </p:cNvSpPr>
          <p:nvPr/>
        </p:nvSpPr>
        <p:spPr bwMode="auto">
          <a:xfrm>
            <a:off x="0" y="-642938"/>
            <a:ext cx="1990725" cy="13239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5126" name="Picture 6" descr="http://i.idnes.cz/07/093/cl6/TOM1df5f7_fotory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4797152"/>
            <a:ext cx="2744886" cy="18212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Hunting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 err="1" smtClean="0"/>
              <a:t>It</a:t>
            </a:r>
            <a:r>
              <a:rPr lang="cs-CZ" sz="1800" dirty="0" smtClean="0"/>
              <a:t> </a:t>
            </a:r>
            <a:r>
              <a:rPr lang="cs-CZ" sz="1800" dirty="0" err="1" smtClean="0"/>
              <a:t>hunts</a:t>
            </a:r>
            <a:r>
              <a:rPr lang="cs-CZ" sz="1800" dirty="0" smtClean="0"/>
              <a:t> in </a:t>
            </a:r>
            <a:r>
              <a:rPr lang="cs-CZ" sz="1800" dirty="0" err="1" smtClean="0"/>
              <a:t>the</a:t>
            </a:r>
            <a:r>
              <a:rPr lang="cs-CZ" sz="1800" dirty="0" smtClean="0"/>
              <a:t> </a:t>
            </a:r>
            <a:r>
              <a:rPr lang="cs-CZ" sz="1800" dirty="0" err="1" smtClean="0"/>
              <a:t>night</a:t>
            </a:r>
            <a:r>
              <a:rPr lang="cs-CZ" sz="1800" dirty="0" smtClean="0"/>
              <a:t>.</a:t>
            </a:r>
          </a:p>
          <a:p>
            <a:r>
              <a:rPr lang="cs-CZ" sz="1800" dirty="0" err="1" smtClean="0"/>
              <a:t>It</a:t>
            </a:r>
            <a:r>
              <a:rPr lang="cs-CZ" sz="1800" dirty="0" smtClean="0"/>
              <a:t> </a:t>
            </a:r>
            <a:r>
              <a:rPr lang="cs-CZ" sz="1800" dirty="0" err="1" smtClean="0"/>
              <a:t>eats</a:t>
            </a:r>
            <a:r>
              <a:rPr lang="cs-CZ" sz="1800" dirty="0" smtClean="0"/>
              <a:t> </a:t>
            </a:r>
            <a:r>
              <a:rPr lang="cs-CZ" sz="1800" dirty="0" err="1" smtClean="0"/>
              <a:t>moufflons</a:t>
            </a:r>
            <a:r>
              <a:rPr lang="cs-CZ" sz="1800" dirty="0" smtClean="0"/>
              <a:t>, </a:t>
            </a:r>
            <a:r>
              <a:rPr lang="cs-CZ" sz="1800" dirty="0" err="1" smtClean="0"/>
              <a:t>deers</a:t>
            </a:r>
            <a:r>
              <a:rPr lang="cs-CZ" sz="1800" dirty="0" smtClean="0"/>
              <a:t>, </a:t>
            </a:r>
            <a:r>
              <a:rPr lang="cs-CZ" sz="1800" dirty="0" err="1" smtClean="0"/>
              <a:t>chamois</a:t>
            </a:r>
            <a:r>
              <a:rPr lang="cs-CZ" sz="1800" dirty="0" smtClean="0"/>
              <a:t>, </a:t>
            </a:r>
            <a:r>
              <a:rPr lang="cs-CZ" sz="1800" dirty="0" err="1" smtClean="0"/>
              <a:t>harts</a:t>
            </a:r>
            <a:r>
              <a:rPr lang="cs-CZ" sz="1800" dirty="0" smtClean="0"/>
              <a:t>, </a:t>
            </a:r>
            <a:r>
              <a:rPr lang="cs-CZ" sz="1800" dirty="0" err="1" smtClean="0"/>
              <a:t>wild</a:t>
            </a:r>
            <a:r>
              <a:rPr lang="cs-CZ" sz="1800" dirty="0" smtClean="0"/>
              <a:t> </a:t>
            </a:r>
            <a:r>
              <a:rPr lang="cs-CZ" sz="1800" dirty="0" err="1" smtClean="0"/>
              <a:t>pigs</a:t>
            </a:r>
            <a:r>
              <a:rPr lang="cs-CZ" sz="1800" dirty="0" smtClean="0"/>
              <a:t>.</a:t>
            </a:r>
          </a:p>
          <a:p>
            <a:r>
              <a:rPr lang="cs-CZ" sz="1800" dirty="0" err="1" smtClean="0"/>
              <a:t>It</a:t>
            </a:r>
            <a:r>
              <a:rPr lang="cs-CZ" sz="1800" dirty="0" smtClean="0"/>
              <a:t> </a:t>
            </a:r>
            <a:r>
              <a:rPr lang="cs-CZ" sz="1800" dirty="0" err="1" smtClean="0"/>
              <a:t>eats</a:t>
            </a:r>
            <a:r>
              <a:rPr lang="cs-CZ" sz="1800" dirty="0" smtClean="0"/>
              <a:t> </a:t>
            </a:r>
            <a:r>
              <a:rPr lang="cs-CZ" sz="1800" dirty="0" err="1" smtClean="0"/>
              <a:t>foxs</a:t>
            </a:r>
            <a:r>
              <a:rPr lang="cs-CZ" sz="1800" dirty="0" smtClean="0"/>
              <a:t>, </a:t>
            </a:r>
            <a:r>
              <a:rPr lang="cs-CZ" sz="1800" dirty="0" err="1" smtClean="0"/>
              <a:t>cats</a:t>
            </a:r>
            <a:r>
              <a:rPr lang="cs-CZ" sz="1800" dirty="0" smtClean="0"/>
              <a:t>, </a:t>
            </a:r>
            <a:r>
              <a:rPr lang="cs-CZ" sz="1800" dirty="0" err="1" smtClean="0"/>
              <a:t>birds</a:t>
            </a:r>
            <a:r>
              <a:rPr lang="cs-CZ" sz="1800" dirty="0" smtClean="0"/>
              <a:t>, </a:t>
            </a:r>
            <a:r>
              <a:rPr lang="cs-CZ" sz="1800" dirty="0" err="1" smtClean="0"/>
              <a:t>amphibians</a:t>
            </a:r>
            <a:r>
              <a:rPr lang="cs-CZ" sz="1800" dirty="0" smtClean="0"/>
              <a:t>, </a:t>
            </a:r>
            <a:r>
              <a:rPr lang="cs-CZ" sz="1800" dirty="0" err="1" smtClean="0"/>
              <a:t>insects</a:t>
            </a:r>
            <a:r>
              <a:rPr lang="cs-CZ" sz="1800" dirty="0" smtClean="0"/>
              <a:t> </a:t>
            </a:r>
            <a:r>
              <a:rPr lang="cs-CZ" sz="1800" dirty="0" err="1" smtClean="0"/>
              <a:t>and</a:t>
            </a:r>
            <a:r>
              <a:rPr lang="cs-CZ" sz="1800" dirty="0" smtClean="0"/>
              <a:t> </a:t>
            </a:r>
            <a:r>
              <a:rPr lang="cs-CZ" sz="1800" dirty="0" err="1" smtClean="0"/>
              <a:t>economic</a:t>
            </a:r>
            <a:r>
              <a:rPr lang="cs-CZ" sz="1800" dirty="0" smtClean="0"/>
              <a:t> </a:t>
            </a:r>
            <a:r>
              <a:rPr lang="cs-CZ" sz="1800" dirty="0" err="1" smtClean="0"/>
              <a:t>animals</a:t>
            </a:r>
            <a:r>
              <a:rPr lang="cs-CZ" sz="1800" dirty="0" smtClean="0"/>
              <a:t>. </a:t>
            </a:r>
          </a:p>
          <a:p>
            <a:r>
              <a:rPr lang="en-US" sz="1800" dirty="0" smtClean="0"/>
              <a:t>He attacks at close range</a:t>
            </a:r>
            <a:r>
              <a:rPr lang="cs-CZ" sz="1800" dirty="0" smtClean="0"/>
              <a:t>.</a:t>
            </a:r>
          </a:p>
          <a:p>
            <a:r>
              <a:rPr lang="en-US" sz="1800" dirty="0" smtClean="0"/>
              <a:t>It is able to recognize rodent</a:t>
            </a:r>
            <a:r>
              <a:rPr lang="cs-CZ" sz="1800" dirty="0" smtClean="0"/>
              <a:t>s</a:t>
            </a:r>
            <a:r>
              <a:rPr lang="en-US" sz="1800" dirty="0" smtClean="0"/>
              <a:t> </a:t>
            </a:r>
            <a:r>
              <a:rPr lang="cs-CZ" sz="1800" dirty="0" smtClean="0"/>
              <a:t> </a:t>
            </a:r>
            <a:r>
              <a:rPr lang="cs-CZ" sz="1800" dirty="0" err="1" smtClean="0"/>
              <a:t>for</a:t>
            </a:r>
            <a:r>
              <a:rPr lang="cs-CZ" sz="1800" dirty="0" smtClean="0"/>
              <a:t> </a:t>
            </a:r>
            <a:r>
              <a:rPr lang="en-US" sz="1800" dirty="0" smtClean="0"/>
              <a:t>75 m</a:t>
            </a:r>
            <a:r>
              <a:rPr lang="cs-CZ" sz="1800" dirty="0" smtClean="0"/>
              <a:t>, </a:t>
            </a:r>
            <a:r>
              <a:rPr lang="cs-CZ" sz="1800" dirty="0" err="1" smtClean="0"/>
              <a:t>hares</a:t>
            </a:r>
            <a:r>
              <a:rPr lang="cs-CZ" sz="1800" dirty="0" smtClean="0"/>
              <a:t> </a:t>
            </a:r>
            <a:r>
              <a:rPr lang="cs-CZ" sz="1800" dirty="0" err="1" smtClean="0"/>
              <a:t>for</a:t>
            </a:r>
            <a:r>
              <a:rPr lang="cs-CZ" sz="1800" dirty="0" smtClean="0"/>
              <a:t> 300 m </a:t>
            </a:r>
            <a:r>
              <a:rPr lang="cs-CZ" sz="1800" dirty="0" err="1" smtClean="0"/>
              <a:t>and</a:t>
            </a:r>
            <a:r>
              <a:rPr lang="cs-CZ" sz="1800" dirty="0" smtClean="0"/>
              <a:t> </a:t>
            </a:r>
            <a:r>
              <a:rPr lang="cs-CZ" sz="1800" dirty="0" err="1" smtClean="0"/>
              <a:t>deers</a:t>
            </a:r>
            <a:r>
              <a:rPr lang="cs-CZ" sz="1800" dirty="0" smtClean="0"/>
              <a:t> </a:t>
            </a:r>
            <a:r>
              <a:rPr lang="cs-CZ" sz="1800" dirty="0" err="1" smtClean="0"/>
              <a:t>for</a:t>
            </a:r>
            <a:r>
              <a:rPr lang="cs-CZ" sz="1800" dirty="0" smtClean="0"/>
              <a:t> 500 m.</a:t>
            </a:r>
          </a:p>
          <a:p>
            <a:endParaRPr lang="cs-CZ" sz="1800" dirty="0" smtClean="0"/>
          </a:p>
          <a:p>
            <a:endParaRPr lang="cs-CZ" sz="1800" dirty="0" smtClean="0"/>
          </a:p>
        </p:txBody>
      </p:sp>
      <p:pic>
        <p:nvPicPr>
          <p:cNvPr id="4098" name="Picture 2" descr="http://www.zoo-ohrada.cz/en/karty/images/zz_ry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3861048"/>
            <a:ext cx="1872208" cy="24247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Expansion</a:t>
            </a:r>
            <a:endParaRPr lang="cs-CZ" dirty="0"/>
          </a:p>
        </p:txBody>
      </p:sp>
      <p:pic>
        <p:nvPicPr>
          <p:cNvPr id="3076" name="Picture 4" descr="Soubor:Wiki-Lynx lynx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060848"/>
            <a:ext cx="7620000" cy="3390900"/>
          </a:xfrm>
          <a:prstGeom prst="rect">
            <a:avLst/>
          </a:prstGeom>
          <a:noFill/>
        </p:spPr>
      </p:pic>
      <p:sp>
        <p:nvSpPr>
          <p:cNvPr id="9" name="TextovéPole 8"/>
          <p:cNvSpPr txBox="1"/>
          <p:nvPr/>
        </p:nvSpPr>
        <p:spPr>
          <a:xfrm>
            <a:off x="683568" y="6165304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smtClean="0"/>
              <a:t>Czech </a:t>
            </a:r>
            <a:r>
              <a:rPr lang="cs-CZ" smtClean="0"/>
              <a:t>Republic</a:t>
            </a:r>
            <a:r>
              <a:rPr lang="cs-CZ" smtClean="0"/>
              <a:t>, </a:t>
            </a:r>
            <a:r>
              <a:rPr lang="cs-CZ" smtClean="0"/>
              <a:t>Eurasian</a:t>
            </a:r>
            <a:r>
              <a:rPr lang="cs-CZ" dirty="0" smtClean="0"/>
              <a:t> </a:t>
            </a:r>
            <a:r>
              <a:rPr lang="cs-CZ" dirty="0" err="1" smtClean="0"/>
              <a:t>lynx</a:t>
            </a:r>
            <a:r>
              <a:rPr lang="cs-CZ" dirty="0" smtClean="0"/>
              <a:t> </a:t>
            </a:r>
            <a:r>
              <a:rPr lang="cs-CZ" dirty="0" err="1" smtClean="0"/>
              <a:t>lives</a:t>
            </a:r>
            <a:r>
              <a:rPr lang="cs-CZ" dirty="0" smtClean="0"/>
              <a:t> in Šumava.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683568" y="5661248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lives</a:t>
            </a:r>
            <a:r>
              <a:rPr lang="cs-CZ" dirty="0" smtClean="0"/>
              <a:t> in </a:t>
            </a:r>
            <a:r>
              <a:rPr lang="cs-CZ" dirty="0" err="1" smtClean="0"/>
              <a:t>Euroasia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>
                <a:solidFill>
                  <a:srgbClr val="00B0F0"/>
                </a:solidFill>
              </a:rPr>
              <a:t>Pictures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 err="1" smtClean="0"/>
              <a:t>Eurasian</a:t>
            </a:r>
            <a:r>
              <a:rPr lang="cs-CZ" sz="1800" dirty="0" smtClean="0"/>
              <a:t> </a:t>
            </a:r>
            <a:r>
              <a:rPr lang="cs-CZ" sz="1800" dirty="0" err="1" smtClean="0"/>
              <a:t>Lynx</a:t>
            </a:r>
            <a:r>
              <a:rPr lang="cs-CZ" sz="1800" dirty="0" smtClean="0"/>
              <a:t>. [2012-10-03] In </a:t>
            </a:r>
            <a:r>
              <a:rPr lang="cs-CZ" sz="1800" i="1" dirty="0" err="1" smtClean="0"/>
              <a:t>Wikipedia</a:t>
            </a:r>
            <a:r>
              <a:rPr lang="cs-CZ" sz="1800" i="1" dirty="0" smtClean="0"/>
              <a:t>. </a:t>
            </a:r>
            <a:r>
              <a:rPr lang="cs-CZ" sz="1800" dirty="0" err="1" smtClean="0"/>
              <a:t>Searched</a:t>
            </a:r>
            <a:r>
              <a:rPr lang="cs-CZ" sz="1800" dirty="0" smtClean="0"/>
              <a:t> in: </a:t>
            </a:r>
            <a:r>
              <a:rPr lang="cs-CZ" sz="1800" dirty="0" smtClean="0">
                <a:hlinkClick r:id="rId2"/>
              </a:rPr>
              <a:t>http://cs.wikipedia.org/wiki/Rys_ostrovid</a:t>
            </a:r>
            <a:endParaRPr lang="cs-CZ" sz="1800" dirty="0" smtClean="0"/>
          </a:p>
          <a:p>
            <a:r>
              <a:rPr lang="cs-CZ" sz="1800" dirty="0" err="1" smtClean="0"/>
              <a:t>Eurasian</a:t>
            </a:r>
            <a:r>
              <a:rPr lang="cs-CZ" sz="1800" dirty="0" smtClean="0"/>
              <a:t> </a:t>
            </a:r>
            <a:r>
              <a:rPr lang="cs-CZ" sz="1800" dirty="0" err="1" smtClean="0"/>
              <a:t>Lynx</a:t>
            </a:r>
            <a:r>
              <a:rPr lang="cs-CZ" sz="1800" dirty="0" smtClean="0"/>
              <a:t>. [2012-10-03] In </a:t>
            </a:r>
            <a:r>
              <a:rPr lang="cs-CZ" sz="1800" i="1" dirty="0" smtClean="0"/>
              <a:t>Myslivost.</a:t>
            </a:r>
            <a:r>
              <a:rPr lang="cs-CZ" sz="1800" i="1" dirty="0" err="1" smtClean="0"/>
              <a:t>blogspot.cz</a:t>
            </a:r>
            <a:r>
              <a:rPr lang="cs-CZ" sz="1800" i="1" dirty="0" smtClean="0"/>
              <a:t>. </a:t>
            </a:r>
            <a:r>
              <a:rPr lang="cs-CZ" sz="1800" dirty="0" smtClean="0"/>
              <a:t>in: </a:t>
            </a:r>
            <a:r>
              <a:rPr lang="cs-CZ" sz="1800" dirty="0" smtClean="0">
                <a:hlinkClick r:id="rId3"/>
              </a:rPr>
              <a:t>http://myslivost.</a:t>
            </a:r>
            <a:r>
              <a:rPr lang="cs-CZ" sz="1800" dirty="0" err="1" smtClean="0">
                <a:hlinkClick r:id="rId3"/>
              </a:rPr>
              <a:t>blogspot.cz</a:t>
            </a:r>
            <a:r>
              <a:rPr lang="cs-CZ" sz="1800" dirty="0" smtClean="0">
                <a:hlinkClick r:id="rId3"/>
              </a:rPr>
              <a:t>/2010_05_01_archive.</a:t>
            </a:r>
            <a:r>
              <a:rPr lang="cs-CZ" sz="1800" dirty="0" err="1" smtClean="0">
                <a:hlinkClick r:id="rId3"/>
              </a:rPr>
              <a:t>html</a:t>
            </a:r>
            <a:endParaRPr lang="cs-CZ" sz="1800" dirty="0" smtClean="0"/>
          </a:p>
          <a:p>
            <a:r>
              <a:rPr lang="cs-CZ" sz="1800" dirty="0" err="1" smtClean="0"/>
              <a:t>Eurasian</a:t>
            </a:r>
            <a:r>
              <a:rPr lang="cs-CZ" sz="1800" dirty="0" smtClean="0"/>
              <a:t> </a:t>
            </a:r>
            <a:r>
              <a:rPr lang="cs-CZ" sz="1800" dirty="0" err="1" smtClean="0"/>
              <a:t>Lynx</a:t>
            </a:r>
            <a:r>
              <a:rPr lang="cs-CZ" sz="1800" dirty="0" smtClean="0"/>
              <a:t>. [2012-10-03] In </a:t>
            </a:r>
            <a:r>
              <a:rPr lang="cs-CZ" sz="1800" i="1" dirty="0" err="1" smtClean="0"/>
              <a:t>iDNES.cz</a:t>
            </a:r>
            <a:r>
              <a:rPr lang="cs-CZ" sz="1800" dirty="0" smtClean="0"/>
              <a:t>. in: </a:t>
            </a:r>
            <a:r>
              <a:rPr lang="cs-CZ" sz="1800" dirty="0" smtClean="0">
                <a:hlinkClick r:id="rId4"/>
              </a:rPr>
              <a:t>http://zpravy.idnes.cz/rys-ostrovid-se-po-dvou-stoletich-vratil-do-krkonos-hned-roztrhal-srnu-1nr-/zahranicni.aspx?c=A091029_115240_vedatech_bar</a:t>
            </a:r>
            <a:endParaRPr lang="cs-CZ" sz="1800" dirty="0" smtClean="0"/>
          </a:p>
          <a:p>
            <a:r>
              <a:rPr lang="cs-CZ" sz="1800" dirty="0" err="1" smtClean="0"/>
              <a:t>Maps</a:t>
            </a:r>
            <a:r>
              <a:rPr lang="cs-CZ" sz="1800" dirty="0" smtClean="0"/>
              <a:t>. [2012-12-06] In </a:t>
            </a:r>
            <a:r>
              <a:rPr lang="cs-CZ" sz="1800" i="1" dirty="0" err="1" smtClean="0"/>
              <a:t>Wikipedia</a:t>
            </a:r>
            <a:r>
              <a:rPr lang="cs-CZ" sz="1800" i="1" dirty="0" smtClean="0"/>
              <a:t>. </a:t>
            </a:r>
            <a:r>
              <a:rPr lang="cs-CZ" sz="1800" dirty="0" err="1" smtClean="0"/>
              <a:t>Searched</a:t>
            </a:r>
            <a:r>
              <a:rPr lang="cs-CZ" sz="1800" dirty="0" smtClean="0"/>
              <a:t> in:  </a:t>
            </a:r>
          </a:p>
          <a:p>
            <a:r>
              <a:rPr lang="cs-CZ" sz="1800" dirty="0" smtClean="0">
                <a:hlinkClick r:id="rId2"/>
              </a:rPr>
              <a:t>http://cs.wikipedia.org/wiki/Rys_ostrovid</a:t>
            </a:r>
            <a:endParaRPr lang="cs-CZ" sz="1800" dirty="0" smtClean="0"/>
          </a:p>
          <a:p>
            <a:r>
              <a:rPr lang="cs-CZ" sz="1800" dirty="0" err="1" smtClean="0"/>
              <a:t>Eurasian</a:t>
            </a:r>
            <a:r>
              <a:rPr lang="cs-CZ" sz="1800" dirty="0" smtClean="0"/>
              <a:t> </a:t>
            </a:r>
            <a:r>
              <a:rPr lang="cs-CZ" sz="1800" dirty="0" err="1" smtClean="0"/>
              <a:t>Lynx</a:t>
            </a:r>
            <a:r>
              <a:rPr lang="cs-CZ" sz="1800" dirty="0" smtClean="0"/>
              <a:t>.  [2012-12-06] In </a:t>
            </a:r>
            <a:r>
              <a:rPr lang="cs-CZ" sz="1800" i="1" dirty="0" smtClean="0"/>
              <a:t>zoo-ohrada.</a:t>
            </a:r>
            <a:r>
              <a:rPr lang="cs-CZ" sz="1800" i="1" dirty="0" err="1" smtClean="0"/>
              <a:t>cz</a:t>
            </a:r>
            <a:r>
              <a:rPr lang="cs-CZ" sz="1800" dirty="0" smtClean="0"/>
              <a:t>. </a:t>
            </a:r>
            <a:r>
              <a:rPr lang="cs-CZ" sz="1800" dirty="0" err="1" smtClean="0"/>
              <a:t>Searched</a:t>
            </a:r>
            <a:r>
              <a:rPr lang="cs-CZ" sz="1800" dirty="0" smtClean="0"/>
              <a:t> in:</a:t>
            </a:r>
          </a:p>
          <a:p>
            <a:r>
              <a:rPr lang="cs-CZ" sz="1800" dirty="0" smtClean="0">
                <a:hlinkClick r:id="rId5"/>
              </a:rPr>
              <a:t>http://www.zoo-ohrada.</a:t>
            </a:r>
            <a:r>
              <a:rPr lang="cs-CZ" sz="1800" dirty="0" err="1" smtClean="0">
                <a:hlinkClick r:id="rId5"/>
              </a:rPr>
              <a:t>cz</a:t>
            </a:r>
            <a:r>
              <a:rPr lang="cs-CZ" sz="1800" dirty="0" smtClean="0">
                <a:hlinkClick r:id="rId5"/>
              </a:rPr>
              <a:t>/</a:t>
            </a:r>
            <a:r>
              <a:rPr lang="cs-CZ" sz="1800" dirty="0" err="1" smtClean="0">
                <a:hlinkClick r:id="rId5"/>
              </a:rPr>
              <a:t>en</a:t>
            </a:r>
            <a:r>
              <a:rPr lang="cs-CZ" sz="1800" dirty="0" smtClean="0">
                <a:hlinkClick r:id="rId5"/>
              </a:rPr>
              <a:t>/karty/</a:t>
            </a:r>
            <a:r>
              <a:rPr lang="cs-CZ" sz="1800" dirty="0" err="1" smtClean="0">
                <a:hlinkClick r:id="rId5"/>
              </a:rPr>
              <a:t>zz</a:t>
            </a:r>
            <a:r>
              <a:rPr lang="cs-CZ" sz="1800" dirty="0" smtClean="0">
                <a:hlinkClick r:id="rId5"/>
              </a:rPr>
              <a:t>_rys_</a:t>
            </a:r>
            <a:r>
              <a:rPr lang="cs-CZ" sz="1800" dirty="0" err="1" smtClean="0">
                <a:hlinkClick r:id="rId5"/>
              </a:rPr>
              <a:t>r.htm</a:t>
            </a:r>
            <a:endParaRPr lang="cs-CZ" sz="1800" dirty="0" smtClean="0"/>
          </a:p>
          <a:p>
            <a:endParaRPr lang="cs-CZ" sz="1800" dirty="0" smtClean="0"/>
          </a:p>
          <a:p>
            <a:endParaRPr lang="cs-CZ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1504</TotalTime>
  <Words>311</Words>
  <Application>Microsoft Office PowerPoint</Application>
  <PresentationFormat>Předvádění na obrazovce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Tok</vt:lpstr>
      <vt:lpstr>Rys ostrovid Eurasian lynx Lynx lynx</vt:lpstr>
      <vt:lpstr>    Appearance</vt:lpstr>
      <vt:lpstr>Life</vt:lpstr>
      <vt:lpstr>Hunting</vt:lpstr>
      <vt:lpstr>Expansion</vt:lpstr>
      <vt:lpstr>Pictures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Rys ostrovid Eurasian lynx Lynx lynx</dc:title>
  <dc:creator>Zak</dc:creator>
  <cp:lastModifiedBy>Jana</cp:lastModifiedBy>
  <cp:revision>155</cp:revision>
  <dcterms:created xsi:type="dcterms:W3CDTF">2012-06-12T13:33:26Z</dcterms:created>
  <dcterms:modified xsi:type="dcterms:W3CDTF">2012-12-29T11:48:16Z</dcterms:modified>
</cp:coreProperties>
</file>