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228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3E566-B5A8-40FB-87C8-DC6154C8B632}" type="datetimeFigureOut">
              <a:rPr lang="cs-CZ" smtClean="0"/>
              <a:t>9.5.2012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D5536-9AA7-4FBB-9C85-D58F898D2C8E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5D5536-9AA7-4FBB-9C85-D58F898D2C8E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11DE9-4BBB-4485-8C39-D0ABC5D9FFF9}" type="datetimeFigureOut">
              <a:rPr lang="cs-CZ" smtClean="0"/>
              <a:pPr/>
              <a:t>9.5.2012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1DC1-734D-4088-A6FD-81DF4F7D31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11DE9-4BBB-4485-8C39-D0ABC5D9FFF9}" type="datetimeFigureOut">
              <a:rPr lang="cs-CZ" smtClean="0"/>
              <a:pPr/>
              <a:t>9.5.2012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1DC1-734D-4088-A6FD-81DF4F7D31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11DE9-4BBB-4485-8C39-D0ABC5D9FFF9}" type="datetimeFigureOut">
              <a:rPr lang="cs-CZ" smtClean="0"/>
              <a:pPr/>
              <a:t>9.5.2012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1DC1-734D-4088-A6FD-81DF4F7D31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11DE9-4BBB-4485-8C39-D0ABC5D9FFF9}" type="datetimeFigureOut">
              <a:rPr lang="cs-CZ" smtClean="0"/>
              <a:pPr/>
              <a:t>9.5.2012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1DC1-734D-4088-A6FD-81DF4F7D31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11DE9-4BBB-4485-8C39-D0ABC5D9FFF9}" type="datetimeFigureOut">
              <a:rPr lang="cs-CZ" smtClean="0"/>
              <a:pPr/>
              <a:t>9.5.2012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1DC1-734D-4088-A6FD-81DF4F7D31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11DE9-4BBB-4485-8C39-D0ABC5D9FFF9}" type="datetimeFigureOut">
              <a:rPr lang="cs-CZ" smtClean="0"/>
              <a:pPr/>
              <a:t>9.5.2012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1DC1-734D-4088-A6FD-81DF4F7D31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11DE9-4BBB-4485-8C39-D0ABC5D9FFF9}" type="datetimeFigureOut">
              <a:rPr lang="cs-CZ" smtClean="0"/>
              <a:pPr/>
              <a:t>9.5.2012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1DC1-734D-4088-A6FD-81DF4F7D31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11DE9-4BBB-4485-8C39-D0ABC5D9FFF9}" type="datetimeFigureOut">
              <a:rPr lang="cs-CZ" smtClean="0"/>
              <a:pPr/>
              <a:t>9.5.2012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1DC1-734D-4088-A6FD-81DF4F7D31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11DE9-4BBB-4485-8C39-D0ABC5D9FFF9}" type="datetimeFigureOut">
              <a:rPr lang="cs-CZ" smtClean="0"/>
              <a:pPr/>
              <a:t>9.5.2012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1DC1-734D-4088-A6FD-81DF4F7D31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11DE9-4BBB-4485-8C39-D0ABC5D9FFF9}" type="datetimeFigureOut">
              <a:rPr lang="cs-CZ" smtClean="0"/>
              <a:pPr/>
              <a:t>9.5.2012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1DC1-734D-4088-A6FD-81DF4F7D31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11DE9-4BBB-4485-8C39-D0ABC5D9FFF9}" type="datetimeFigureOut">
              <a:rPr lang="cs-CZ" smtClean="0"/>
              <a:pPr/>
              <a:t>9.5.2012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B1DC1-734D-4088-A6FD-81DF4F7D31B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">
              <a:schemeClr val="tx2">
                <a:lumMod val="60000"/>
                <a:lumOff val="40000"/>
              </a:schemeClr>
            </a:gs>
            <a:gs pos="100000">
              <a:srgbClr val="D4DEFF">
                <a:alpha val="74000"/>
              </a:srgbClr>
            </a:gs>
            <a:gs pos="100000">
              <a:srgbClr val="D4DEFF"/>
            </a:gs>
            <a:gs pos="99000">
              <a:schemeClr val="tx2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11DE9-4BBB-4485-8C39-D0ABC5D9FFF9}" type="datetimeFigureOut">
              <a:rPr lang="cs-CZ" smtClean="0"/>
              <a:pPr/>
              <a:t>9.5.2012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B1DC1-734D-4088-A6FD-81DF4F7D31B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>
            <a:noAutofit/>
          </a:bodyPr>
          <a:lstStyle/>
          <a:p>
            <a:r>
              <a:rPr lang="en-US" sz="96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noFill/>
                <a:effectLst>
                  <a:glow rad="101600">
                    <a:schemeClr val="tx1"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Easter in the </a:t>
            </a:r>
            <a:r>
              <a:rPr lang="en-US" sz="9600" b="1" i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noFill/>
                <a:effectLst>
                  <a:glow rad="101600">
                    <a:schemeClr val="tx1"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Czech Republic</a:t>
            </a:r>
            <a:endParaRPr lang="en-US" sz="9600" b="1" i="1" dirty="0">
              <a:ln w="18000">
                <a:solidFill>
                  <a:schemeClr val="bg1"/>
                </a:solidFill>
                <a:prstDash val="solid"/>
                <a:miter lim="800000"/>
              </a:ln>
              <a:noFill/>
              <a:effectLst>
                <a:glow rad="101600">
                  <a:schemeClr val="tx1"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026" name="Picture 2" descr="C:\Documents and Settings\Zak\Local Settings\Temporary Internet Files\Content.IE5\242COV1U\MC90036212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3645024"/>
            <a:ext cx="2951934" cy="2758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426170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noFill/>
                <a:effectLst>
                  <a:glow rad="101600">
                    <a:schemeClr val="tx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Easter Bunny</a:t>
            </a:r>
            <a:endParaRPr lang="en-US" sz="6600" b="1" dirty="0">
              <a:ln w="18000">
                <a:solidFill>
                  <a:schemeClr val="bg1"/>
                </a:solidFill>
                <a:prstDash val="solid"/>
                <a:miter lim="800000"/>
              </a:ln>
              <a:noFill/>
              <a:effectLst>
                <a:glow rad="101600">
                  <a:schemeClr val="tx1">
                    <a:alpha val="6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  <a:reflection blurRad="6350" stA="55000" endA="50" endPos="85000" dir="5400000" sy="-100000" algn="bl" rotWithShape="0"/>
              </a:effectLst>
            </a:endParaRPr>
          </a:p>
        </p:txBody>
      </p:sp>
      <p:pic>
        <p:nvPicPr>
          <p:cNvPr id="2050" name="Picture 2" descr="C:\Program Files\Microsoft Office\MEDIA\CAGCAT10\j0304933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268760"/>
            <a:ext cx="5185048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noFill/>
                <a:effectLst>
                  <a:glow rad="101600">
                    <a:schemeClr val="tx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Cross Bun</a:t>
            </a:r>
            <a:endParaRPr lang="en-GB" dirty="0"/>
          </a:p>
        </p:txBody>
      </p:sp>
      <p:pic>
        <p:nvPicPr>
          <p:cNvPr id="4" name="Picture 2" descr="\\win-server\zak\Obrázky\Fotky škola\2011-12\Velikonoce dekorace, symboly\Velikonoce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35480" y="1784509"/>
            <a:ext cx="5425440" cy="4065270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noFill/>
                <a:effectLst>
                  <a:glow rad="101600">
                    <a:schemeClr val="tx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Easter Eggs</a:t>
            </a:r>
            <a:endParaRPr lang="en-US" dirty="0"/>
          </a:p>
        </p:txBody>
      </p:sp>
      <p:pic>
        <p:nvPicPr>
          <p:cNvPr id="1026" name="Picture 2" descr="C:\Documents and Settings\Zak\Local Settings\Temporary Internet Files\Content.IE5\N7CVXZ6H\MP900449130[1]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1988840"/>
            <a:ext cx="3933056" cy="3933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en-US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noFill/>
                <a:effectLst>
                  <a:glow rad="101600">
                    <a:schemeClr val="tx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Easter Lamb</a:t>
            </a:r>
            <a:endParaRPr lang="en-US" dirty="0"/>
          </a:p>
        </p:txBody>
      </p:sp>
      <p:pic>
        <p:nvPicPr>
          <p:cNvPr id="4" name="Picture 2" descr="\\win-server\zak\Obrázky\Fotky škola\2011-12\Velikonoce dekorace, symboly\Velikonoce (1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7944" y="2201008"/>
            <a:ext cx="5085477" cy="3810537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cs-CZ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noFill/>
                <a:effectLst>
                  <a:glow rad="101600">
                    <a:schemeClr val="tx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Easter </a:t>
            </a:r>
            <a:r>
              <a:rPr lang="cs-CZ" b="1" dirty="0" err="1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noFill/>
                <a:effectLst>
                  <a:glow rad="101600">
                    <a:schemeClr val="tx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Games</a:t>
            </a:r>
            <a:endParaRPr lang="cs-CZ" dirty="0"/>
          </a:p>
        </p:txBody>
      </p:sp>
      <p:pic>
        <p:nvPicPr>
          <p:cNvPr id="2050" name="Picture 2" descr="\\win-server\zak\Obrázky\Fotky škola\2011-12\Jiný kraj, jiný mrav - Velikonoce\100_76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708920"/>
            <a:ext cx="3888433" cy="346219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051" name="Picture 3" descr="\\win-server\zak\Obrázky\Fotky škola\2011-12\Jiný kraj, jiný mrav - Velikonoce\100_77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852936"/>
            <a:ext cx="3475157" cy="324036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16</Words>
  <Application>Microsoft Office PowerPoint</Application>
  <PresentationFormat>Předvádění na obrazovce (4:3)</PresentationFormat>
  <Paragraphs>7</Paragraphs>
  <Slides>6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Easter in the Czech Republic</vt:lpstr>
      <vt:lpstr>Easter Bunny</vt:lpstr>
      <vt:lpstr>Cross Bun</vt:lpstr>
      <vt:lpstr>Easter Eggs</vt:lpstr>
      <vt:lpstr>Easter Lamb</vt:lpstr>
      <vt:lpstr>Easter Games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 in the Czech Republic</dc:title>
  <dc:creator>Zak</dc:creator>
  <cp:lastModifiedBy>Zak</cp:lastModifiedBy>
  <cp:revision>6</cp:revision>
  <dcterms:created xsi:type="dcterms:W3CDTF">2012-04-18T05:59:38Z</dcterms:created>
  <dcterms:modified xsi:type="dcterms:W3CDTF">2012-05-09T10:08:51Z</dcterms:modified>
</cp:coreProperties>
</file>