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22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3E566-B5A8-40FB-87C8-DC6154C8B632}" type="datetimeFigureOut">
              <a:rPr lang="cs-CZ" smtClean="0"/>
              <a:t>9.5.2012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D5536-9AA7-4FBB-9C85-D58F898D2C8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D5536-9AA7-4FBB-9C85-D58F898D2C8E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DE9-4BBB-4485-8C39-D0ABC5D9FFF9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1DC1-734D-4088-A6FD-81DF4F7D31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DE9-4BBB-4485-8C39-D0ABC5D9FFF9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1DC1-734D-4088-A6FD-81DF4F7D31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DE9-4BBB-4485-8C39-D0ABC5D9FFF9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1DC1-734D-4088-A6FD-81DF4F7D31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DE9-4BBB-4485-8C39-D0ABC5D9FFF9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1DC1-734D-4088-A6FD-81DF4F7D31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DE9-4BBB-4485-8C39-D0ABC5D9FFF9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1DC1-734D-4088-A6FD-81DF4F7D31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DE9-4BBB-4485-8C39-D0ABC5D9FFF9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1DC1-734D-4088-A6FD-81DF4F7D31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DE9-4BBB-4485-8C39-D0ABC5D9FFF9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1DC1-734D-4088-A6FD-81DF4F7D31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DE9-4BBB-4485-8C39-D0ABC5D9FFF9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1DC1-734D-4088-A6FD-81DF4F7D31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DE9-4BBB-4485-8C39-D0ABC5D9FFF9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1DC1-734D-4088-A6FD-81DF4F7D31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DE9-4BBB-4485-8C39-D0ABC5D9FFF9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1DC1-734D-4088-A6FD-81DF4F7D31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DE9-4BBB-4485-8C39-D0ABC5D9FFF9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1DC1-734D-4088-A6FD-81DF4F7D31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2">
                <a:lumMod val="60000"/>
                <a:lumOff val="40000"/>
              </a:schemeClr>
            </a:gs>
            <a:gs pos="100000">
              <a:srgbClr val="D4DEFF">
                <a:alpha val="74000"/>
              </a:srgbClr>
            </a:gs>
            <a:gs pos="100000">
              <a:srgbClr val="D4DEFF"/>
            </a:gs>
            <a:gs pos="99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DE9-4BBB-4485-8C39-D0ABC5D9FFF9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1DC1-734D-4088-A6FD-81DF4F7D31B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Easter in the </a:t>
            </a:r>
            <a:r>
              <a:rPr lang="en-US" sz="96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Czech Republic</a:t>
            </a:r>
            <a:endParaRPr lang="en-US" sz="9600" b="1" i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glow rad="101600">
                  <a:schemeClr val="tx1"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Zak\Local Settings\Temporary Internet Files\Content.IE5\242COV1U\MC9003621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645024"/>
            <a:ext cx="2951934" cy="2758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Easter Bunny</a:t>
            </a:r>
            <a:endParaRPr lang="en-US" sz="66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glow rad="101600">
                  <a:schemeClr val="tx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2050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518504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Cross Bun</a:t>
            </a:r>
            <a:endParaRPr lang="en-GB" dirty="0"/>
          </a:p>
        </p:txBody>
      </p:sp>
      <p:pic>
        <p:nvPicPr>
          <p:cNvPr id="4" name="Picture 2" descr="\\win-server\zak\Obrázky\Fotky škola\2011-12\Velikonoce dekorace, symboly\Velikonoc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35480" y="1784509"/>
            <a:ext cx="5425440" cy="406527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Easter Eggs</a:t>
            </a:r>
            <a:endParaRPr lang="en-US" dirty="0"/>
          </a:p>
        </p:txBody>
      </p:sp>
      <p:pic>
        <p:nvPicPr>
          <p:cNvPr id="1026" name="Picture 2" descr="C:\Documents and Settings\Zak\Local Settings\Temporary Internet Files\Content.IE5\N7CVXZ6H\MP90044913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988840"/>
            <a:ext cx="3933056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Easter Lamb</a:t>
            </a:r>
            <a:endParaRPr lang="en-US" dirty="0"/>
          </a:p>
        </p:txBody>
      </p:sp>
      <p:pic>
        <p:nvPicPr>
          <p:cNvPr id="4" name="Picture 2" descr="\\win-server\zak\Obrázky\Fotky škola\2011-12\Velikonoce dekorace, symboly\Velikonoce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944" y="2201008"/>
            <a:ext cx="5085477" cy="381053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cs-CZ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Easter </a:t>
            </a:r>
            <a:r>
              <a:rPr lang="cs-CZ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Games</a:t>
            </a:r>
            <a:endParaRPr lang="cs-CZ" dirty="0"/>
          </a:p>
        </p:txBody>
      </p:sp>
      <p:pic>
        <p:nvPicPr>
          <p:cNvPr id="2050" name="Picture 2" descr="\\win-server\zak\Obrázky\Fotky škola\2011-12\Jiný kraj, jiný mrav - Velikonoce\100_7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3888433" cy="34621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\\win-server\zak\Obrázky\Fotky škola\2011-12\Jiný kraj, jiný mrav - Velikonoce\100_7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3475157" cy="32403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</Words>
  <Application>Microsoft Office PowerPoint</Application>
  <PresentationFormat>Předvádění na obrazovce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Easter in the Czech Republic</vt:lpstr>
      <vt:lpstr>Easter Bunny</vt:lpstr>
      <vt:lpstr>Cross Bun</vt:lpstr>
      <vt:lpstr>Easter Eggs</vt:lpstr>
      <vt:lpstr>Easter Lamb</vt:lpstr>
      <vt:lpstr>Easter Games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in the Czech Republic</dc:title>
  <dc:creator>Zak</dc:creator>
  <cp:lastModifiedBy>Zak</cp:lastModifiedBy>
  <cp:revision>6</cp:revision>
  <dcterms:created xsi:type="dcterms:W3CDTF">2012-04-18T05:59:38Z</dcterms:created>
  <dcterms:modified xsi:type="dcterms:W3CDTF">2012-05-09T10:08:51Z</dcterms:modified>
</cp:coreProperties>
</file>