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97" r:id="rId2"/>
    <p:sldId id="274" r:id="rId3"/>
    <p:sldId id="276" r:id="rId4"/>
    <p:sldId id="277" r:id="rId5"/>
    <p:sldId id="289" r:id="rId6"/>
    <p:sldId id="290" r:id="rId7"/>
    <p:sldId id="291" r:id="rId8"/>
    <p:sldId id="292" r:id="rId9"/>
    <p:sldId id="296" r:id="rId10"/>
    <p:sldId id="294" r:id="rId11"/>
    <p:sldId id="293" r:id="rId12"/>
    <p:sldId id="29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DAE6"/>
    <a:srgbClr val="C8E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85" autoAdjust="0"/>
  </p:normalViewPr>
  <p:slideViewPr>
    <p:cSldViewPr>
      <p:cViewPr>
        <p:scale>
          <a:sx n="80" d="100"/>
          <a:sy n="80" d="100"/>
        </p:scale>
        <p:origin x="-86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7DBAD-2391-4103-9736-35D148B26838}" type="datetimeFigureOut">
              <a:rPr lang="cs-CZ" smtClean="0"/>
              <a:pPr/>
              <a:t>16.8.2017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CBD2A-02DC-4379-8593-4ABA0B4EED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7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8/16/2017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8/16/2017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8/16/2017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8/16/2017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8/16/2017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E5EE"/>
            </a:gs>
            <a:gs pos="17999">
              <a:schemeClr val="accent5">
                <a:lumMod val="20000"/>
                <a:lumOff val="80000"/>
              </a:schemeClr>
            </a:gs>
            <a:gs pos="36000">
              <a:srgbClr val="B0DAE6"/>
            </a:gs>
            <a:gs pos="61000">
              <a:schemeClr val="accent5">
                <a:lumMod val="20000"/>
                <a:lumOff val="80000"/>
              </a:schemeClr>
            </a:gs>
            <a:gs pos="61000">
              <a:schemeClr val="accent5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8/16/2017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700256" y="1700808"/>
            <a:ext cx="7772400" cy="866527"/>
          </a:xfrm>
        </p:spPr>
        <p:txBody>
          <a:bodyPr>
            <a:normAutofit fontScale="90000"/>
          </a:bodyPr>
          <a:lstStyle/>
          <a:p>
            <a:r>
              <a:rPr lang="cs-CZ" b="1" i="1" u="sng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Pupils</a:t>
            </a:r>
            <a:r>
              <a:rPr lang="cs-CZ" b="1" i="1" u="sng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‘ meeting in Salerno</a:t>
            </a:r>
            <a:endParaRPr lang="cs-CZ" b="1" i="1" u="sng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86055" y="5779383"/>
            <a:ext cx="6400800" cy="433155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Jakub Junek &amp; Karel Halla, ZŠ Přimda</a:t>
            </a:r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267" name="Picture 3" descr="E:\Dokumenty\Základní škola Přimda\Projekty\Erasmus+\Culture and History without Borders\Fotografie\Salerno - žáci\Salerno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00" y="2926051"/>
            <a:ext cx="4259512" cy="28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86"/>
          <p:cNvSpPr/>
          <p:nvPr/>
        </p:nvSpPr>
        <p:spPr>
          <a:xfrm>
            <a:off x="2385506" y="976752"/>
            <a:ext cx="4401900" cy="132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Culture and History </a:t>
            </a:r>
            <a:r>
              <a:rPr lang="cs-CZ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without</a:t>
            </a:r>
            <a:r>
              <a:rPr lang="cs-CZ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Borders</a:t>
            </a:r>
            <a:r>
              <a:rPr lang="cs-CZ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cs-CZ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Success</a:t>
            </a:r>
            <a:r>
              <a:rPr lang="cs-CZ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in Diversity, Diversity in </a:t>
            </a:r>
            <a:r>
              <a:rPr lang="cs-CZ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Success</a:t>
            </a:r>
            <a:endParaRPr lang="cs-CZ" sz="2000" b="0" i="0" u="none" strike="noStrike" cap="none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2015-1-CZ01-KA219-014005</a:t>
            </a:r>
          </a:p>
        </p:txBody>
      </p:sp>
      <p:sp>
        <p:nvSpPr>
          <p:cNvPr id="6" name="Shape 88"/>
          <p:cNvSpPr txBox="1"/>
          <p:nvPr/>
        </p:nvSpPr>
        <p:spPr>
          <a:xfrm>
            <a:off x="447956" y="5995961"/>
            <a:ext cx="8277000" cy="9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s-CZ" sz="1100" dirty="0" err="1">
                <a:solidFill>
                  <a:schemeClr val="accent5">
                    <a:lumMod val="50000"/>
                  </a:schemeClr>
                </a:solidFill>
              </a:rPr>
              <a:t>This</a:t>
            </a:r>
            <a:r>
              <a:rPr lang="cs-CZ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100" dirty="0" err="1">
                <a:solidFill>
                  <a:schemeClr val="accent5">
                    <a:lumMod val="50000"/>
                  </a:schemeClr>
                </a:solidFill>
              </a:rPr>
              <a:t>project</a:t>
            </a:r>
            <a:r>
              <a:rPr lang="cs-CZ" sz="1100" dirty="0">
                <a:solidFill>
                  <a:schemeClr val="accent5">
                    <a:lumMod val="50000"/>
                  </a:schemeClr>
                </a:solidFill>
              </a:rPr>
              <a:t> has </a:t>
            </a:r>
            <a:r>
              <a:rPr lang="cs-CZ" sz="1100" dirty="0" err="1">
                <a:solidFill>
                  <a:schemeClr val="accent5">
                    <a:lumMod val="50000"/>
                  </a:schemeClr>
                </a:solidFill>
              </a:rPr>
              <a:t>been</a:t>
            </a:r>
            <a:r>
              <a:rPr lang="cs-CZ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100" dirty="0" err="1">
                <a:solidFill>
                  <a:schemeClr val="accent5">
                    <a:lumMod val="50000"/>
                  </a:schemeClr>
                </a:solidFill>
              </a:rPr>
              <a:t>funded</a:t>
            </a:r>
            <a:r>
              <a:rPr lang="cs-CZ" sz="1100" dirty="0">
                <a:solidFill>
                  <a:schemeClr val="accent5">
                    <a:lumMod val="50000"/>
                  </a:schemeClr>
                </a:solidFill>
              </a:rPr>
              <a:t> with support </a:t>
            </a:r>
            <a:r>
              <a:rPr lang="cs-CZ" sz="1100" dirty="0" err="1">
                <a:solidFill>
                  <a:schemeClr val="accent5">
                    <a:lumMod val="50000"/>
                  </a:schemeClr>
                </a:solidFill>
              </a:rPr>
              <a:t>from</a:t>
            </a:r>
            <a:r>
              <a:rPr lang="cs-CZ" sz="1100" dirty="0">
                <a:solidFill>
                  <a:schemeClr val="accent5">
                    <a:lumMod val="50000"/>
                  </a:schemeClr>
                </a:solidFill>
              </a:rPr>
              <a:t> the European </a:t>
            </a:r>
            <a:r>
              <a:rPr lang="cs-CZ" sz="1100" dirty="0" err="1">
                <a:solidFill>
                  <a:schemeClr val="accent5">
                    <a:lumMod val="50000"/>
                  </a:schemeClr>
                </a:solidFill>
              </a:rPr>
              <a:t>Commission</a:t>
            </a:r>
            <a:r>
              <a:rPr lang="cs-CZ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cs-CZ" sz="11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cs-CZ" sz="11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1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publication</a:t>
            </a:r>
            <a:r>
              <a:rPr lang="cs-CZ" sz="11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lang="cs-CZ" sz="11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r>
              <a:rPr lang="cs-CZ" sz="11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] </a:t>
            </a:r>
            <a:r>
              <a:rPr lang="cs-CZ" sz="11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reflects</a:t>
            </a:r>
            <a:r>
              <a:rPr lang="cs-CZ" sz="11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cs-CZ" sz="11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views</a:t>
            </a:r>
            <a:r>
              <a:rPr lang="cs-CZ" sz="11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only of the </a:t>
            </a:r>
            <a:r>
              <a:rPr lang="cs-CZ" sz="11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author</a:t>
            </a:r>
            <a:r>
              <a:rPr lang="cs-CZ" sz="11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and the </a:t>
            </a:r>
            <a:r>
              <a:rPr lang="cs-CZ" sz="11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Commission</a:t>
            </a:r>
            <a:r>
              <a:rPr lang="cs-CZ" sz="11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1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cannot</a:t>
            </a:r>
            <a:r>
              <a:rPr lang="cs-CZ" sz="11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1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cs-CZ" sz="11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1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held</a:t>
            </a:r>
            <a:r>
              <a:rPr lang="cs-CZ" sz="11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1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responsible</a:t>
            </a:r>
            <a:r>
              <a:rPr lang="cs-CZ" sz="11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cs-CZ" sz="11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r>
              <a:rPr lang="cs-CZ" sz="11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use </a:t>
            </a:r>
            <a:r>
              <a:rPr lang="cs-CZ" sz="11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cs-CZ" sz="11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1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may</a:t>
            </a:r>
            <a:r>
              <a:rPr lang="cs-CZ" sz="11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1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cs-CZ" sz="11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made of the </a:t>
            </a:r>
            <a:r>
              <a:rPr lang="cs-CZ" sz="11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information</a:t>
            </a:r>
            <a:r>
              <a:rPr lang="cs-CZ" sz="11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1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contained</a:t>
            </a:r>
            <a:r>
              <a:rPr lang="cs-CZ" sz="11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1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therein</a:t>
            </a:r>
            <a:r>
              <a:rPr lang="cs-CZ" sz="11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7" name="Shape 87" descr="logo Era+ funded b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9832" y="116632"/>
            <a:ext cx="318135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dnadpis 2"/>
          <p:cNvSpPr txBox="1">
            <a:spLocks/>
          </p:cNvSpPr>
          <p:nvPr/>
        </p:nvSpPr>
        <p:spPr>
          <a:xfrm>
            <a:off x="1386056" y="2492896"/>
            <a:ext cx="6400800" cy="433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14th – 18th </a:t>
            </a:r>
            <a:r>
              <a:rPr lang="cs-CZ" sz="1800" dirty="0" err="1" smtClean="0">
                <a:solidFill>
                  <a:schemeClr val="accent5">
                    <a:lumMod val="50000"/>
                  </a:schemeClr>
                </a:solidFill>
              </a:rPr>
              <a:t>December</a:t>
            </a: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 2015</a:t>
            </a:r>
            <a:endParaRPr lang="cs-CZ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3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5400" b="1" i="1" u="sng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Salerno at night</a:t>
            </a:r>
            <a:endParaRPr lang="cs-CZ" sz="5400" b="1" i="1" u="sng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21058"/>
            <a:ext cx="2685927" cy="357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E:\Dokumenty\Základní škola Přimda\Projekty\Erasmus+\Culture and History without Borders\Fotografie\Salerno - žáci\Saler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21058"/>
            <a:ext cx="2537235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Dokumenty\Základní škola Přimda\Projekty\Erasmus+\Culture and History without Borders\Fotografie\Salerno - žáci\Salerno (1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559" y="3249743"/>
            <a:ext cx="4446066" cy="3336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717202" y="1772816"/>
            <a:ext cx="3468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The </a:t>
            </a:r>
            <a:r>
              <a:rPr lang="cs-CZ" sz="2400" dirty="0" err="1" smtClean="0">
                <a:solidFill>
                  <a:srgbClr val="002060"/>
                </a:solidFill>
              </a:rPr>
              <a:t>light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decoration</a:t>
            </a:r>
            <a:r>
              <a:rPr lang="cs-CZ" sz="2400" dirty="0" smtClean="0">
                <a:solidFill>
                  <a:srgbClr val="002060"/>
                </a:solidFill>
              </a:rPr>
              <a:t> in the </a:t>
            </a:r>
            <a:r>
              <a:rPr lang="cs-CZ" sz="2400" dirty="0" err="1" smtClean="0">
                <a:solidFill>
                  <a:srgbClr val="002060"/>
                </a:solidFill>
              </a:rPr>
              <a:t>streets</a:t>
            </a:r>
            <a:r>
              <a:rPr lang="cs-CZ" sz="2400" dirty="0" smtClean="0">
                <a:solidFill>
                  <a:srgbClr val="002060"/>
                </a:solidFill>
              </a:rPr>
              <a:t> and in the park </a:t>
            </a:r>
          </a:p>
          <a:p>
            <a:pPr algn="ctr"/>
            <a:r>
              <a:rPr lang="cs-CZ" sz="2400" dirty="0" err="1" smtClean="0">
                <a:solidFill>
                  <a:srgbClr val="002060"/>
                </a:solidFill>
              </a:rPr>
              <a:t>Il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Gardino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Incantato</a:t>
            </a:r>
            <a:endParaRPr lang="cs-CZ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Dokumenty\Základní škola Přimda\Projekty\Erasmus+\Culture and History without Borders\Fotografie\Salerno - žáci\JAV\Salerno - u moře 2 (1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816" y="3789040"/>
            <a:ext cx="3878375" cy="2908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755" y="232222"/>
            <a:ext cx="8686800" cy="1143000"/>
          </a:xfrm>
        </p:spPr>
        <p:txBody>
          <a:bodyPr>
            <a:noAutofit/>
          </a:bodyPr>
          <a:lstStyle/>
          <a:p>
            <a:r>
              <a:rPr lang="cs-CZ" sz="5400" b="1" i="1" u="sng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Free </a:t>
            </a:r>
            <a:r>
              <a:rPr lang="cs-CZ" sz="5400" b="1" i="1" u="sng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time</a:t>
            </a:r>
            <a:r>
              <a:rPr lang="cs-CZ" sz="5400" b="1" i="1" u="sng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 at the </a:t>
            </a:r>
            <a:r>
              <a:rPr lang="cs-CZ" sz="5400" b="1" i="1" u="sng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seaside</a:t>
            </a:r>
            <a:endParaRPr lang="cs-CZ" sz="5400" b="1" i="1" u="sng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7170" name="Picture 2" descr="E:\Dokumenty\Základní škola Přimda\Projekty\Erasmus+\Culture and History without Borders\Fotografie\Salerno - žáci\Salerno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63956"/>
            <a:ext cx="3690645" cy="2769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Dokumenty\Základní škola Přimda\Projekty\Erasmus+\Culture and History without Borders\Fotografie\Salerno - žáci\JAV\Salerno - u moře 2 (4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3956"/>
            <a:ext cx="3528392" cy="2646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300191" y="4653136"/>
            <a:ext cx="2664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002060"/>
                </a:solidFill>
              </a:rPr>
              <a:t>Do you </a:t>
            </a:r>
            <a:r>
              <a:rPr lang="cs-CZ" sz="2000" dirty="0" err="1" smtClean="0">
                <a:solidFill>
                  <a:srgbClr val="002060"/>
                </a:solidFill>
              </a:rPr>
              <a:t>believe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</a:rPr>
              <a:t>that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</a:rPr>
              <a:t>we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</a:rPr>
              <a:t>took</a:t>
            </a:r>
            <a:r>
              <a:rPr lang="cs-CZ" sz="2000" dirty="0" smtClean="0">
                <a:solidFill>
                  <a:srgbClr val="002060"/>
                </a:solidFill>
              </a:rPr>
              <a:t> these </a:t>
            </a:r>
            <a:r>
              <a:rPr lang="cs-CZ" sz="2000" dirty="0" err="1" smtClean="0">
                <a:solidFill>
                  <a:srgbClr val="002060"/>
                </a:solidFill>
              </a:rPr>
              <a:t>photos</a:t>
            </a:r>
            <a:r>
              <a:rPr lang="cs-CZ" sz="2000" dirty="0" smtClean="0">
                <a:solidFill>
                  <a:srgbClr val="002060"/>
                </a:solidFill>
              </a:rPr>
              <a:t> on the 19th </a:t>
            </a:r>
            <a:r>
              <a:rPr lang="cs-CZ" sz="2000" dirty="0" err="1" smtClean="0">
                <a:solidFill>
                  <a:srgbClr val="002060"/>
                </a:solidFill>
              </a:rPr>
              <a:t>December</a:t>
            </a:r>
            <a:r>
              <a:rPr lang="cs-CZ" sz="2000" dirty="0" smtClean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9837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79296" cy="1143000"/>
          </a:xfrm>
        </p:spPr>
        <p:txBody>
          <a:bodyPr>
            <a:noAutofit/>
          </a:bodyPr>
          <a:lstStyle/>
          <a:p>
            <a:r>
              <a:rPr lang="cs-CZ" sz="5400" b="1" i="1" u="sng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Good</a:t>
            </a:r>
            <a:r>
              <a:rPr lang="cs-CZ" sz="5400" b="1" i="1" u="sng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cs-CZ" sz="5400" b="1" i="1" u="sng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bye</a:t>
            </a:r>
            <a:r>
              <a:rPr lang="cs-CZ" sz="5400" b="1" i="1" u="sng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, Italy!</a:t>
            </a:r>
            <a:endParaRPr lang="cs-CZ" sz="5400" b="1" i="1" u="sng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2290" name="Picture 2" descr="G:\Pompeje ZŠ - fórum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25690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43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5400" b="1" i="1" u="sng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Journey</a:t>
            </a:r>
            <a:endParaRPr lang="cs-CZ" sz="5400" b="1" i="1" u="sng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4972056" cy="5429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err="1" smtClean="0">
                <a:solidFill>
                  <a:srgbClr val="002060"/>
                </a:solidFill>
              </a:rPr>
              <a:t>We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really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enjoyed</a:t>
            </a:r>
            <a:r>
              <a:rPr lang="cs-CZ" dirty="0" smtClean="0">
                <a:solidFill>
                  <a:srgbClr val="002060"/>
                </a:solidFill>
              </a:rPr>
              <a:t> the </a:t>
            </a:r>
            <a:r>
              <a:rPr lang="cs-CZ" dirty="0" err="1" smtClean="0">
                <a:solidFill>
                  <a:srgbClr val="002060"/>
                </a:solidFill>
              </a:rPr>
              <a:t>flight</a:t>
            </a:r>
            <a:r>
              <a:rPr lang="cs-CZ" dirty="0" smtClean="0">
                <a:solidFill>
                  <a:srgbClr val="002060"/>
                </a:solidFill>
              </a:rPr>
              <a:t>. </a:t>
            </a:r>
            <a:r>
              <a:rPr lang="cs-CZ" dirty="0" smtClean="0">
                <a:solidFill>
                  <a:srgbClr val="002060"/>
                </a:solidFill>
                <a:sym typeface="Wingdings" pitchFamily="2" charset="2"/>
              </a:rPr>
              <a:t>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4" name="Picture 2" descr="Z:\Erasmus+\Fotografie\Salerno - žáci\Terka\IMG_14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4429156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Z:\Erasmus+\Fotografie\Salerno - žáci\Terka\IMG_12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952615"/>
            <a:ext cx="3464743" cy="4619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1143000"/>
          </a:xfrm>
        </p:spPr>
        <p:txBody>
          <a:bodyPr>
            <a:noAutofit/>
          </a:bodyPr>
          <a:lstStyle/>
          <a:p>
            <a:r>
              <a:rPr lang="cs-CZ" sz="5400" b="1" i="1" u="sng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Invitation</a:t>
            </a:r>
            <a:r>
              <a:rPr lang="cs-CZ" sz="5400" b="1" i="1" u="sng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 at </a:t>
            </a:r>
            <a:r>
              <a:rPr lang="cs-CZ" sz="5400" b="1" i="1" u="sng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school</a:t>
            </a:r>
            <a:endParaRPr lang="cs-CZ" sz="5400" b="1" i="1" u="sng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972" y="1772816"/>
            <a:ext cx="4230027" cy="10846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2400" dirty="0" err="1" smtClean="0">
                <a:solidFill>
                  <a:srgbClr val="002060"/>
                </a:solidFill>
              </a:rPr>
              <a:t>Pupils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from</a:t>
            </a:r>
            <a:r>
              <a:rPr lang="cs-CZ" sz="2400" dirty="0" smtClean="0">
                <a:solidFill>
                  <a:srgbClr val="002060"/>
                </a:solidFill>
              </a:rPr>
              <a:t> ICS San </a:t>
            </a:r>
            <a:r>
              <a:rPr lang="cs-CZ" sz="2400" dirty="0" err="1" smtClean="0">
                <a:solidFill>
                  <a:srgbClr val="002060"/>
                </a:solidFill>
              </a:rPr>
              <a:t>Tommaso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d‘Acquino</a:t>
            </a:r>
            <a:r>
              <a:rPr lang="cs-CZ" sz="2400" dirty="0" smtClean="0">
                <a:solidFill>
                  <a:srgbClr val="002060"/>
                </a:solidFill>
              </a:rPr>
              <a:t> were holding  </a:t>
            </a:r>
            <a:r>
              <a:rPr lang="cs-CZ" sz="2400" dirty="0" err="1" smtClean="0">
                <a:solidFill>
                  <a:srgbClr val="002060"/>
                </a:solidFill>
              </a:rPr>
              <a:t>small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flags</a:t>
            </a:r>
            <a:r>
              <a:rPr lang="cs-CZ" sz="2400" dirty="0" smtClean="0">
                <a:solidFill>
                  <a:srgbClr val="002060"/>
                </a:solidFill>
              </a:rPr>
              <a:t>.</a:t>
            </a:r>
            <a:endParaRPr lang="cs-CZ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Z:\Erasmus+\Fotografie\Salerno - foto\Škola\Salerno - škola - uvítání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736"/>
            <a:ext cx="429620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Z:\Erasmus+\Fotografie\Salerno - foto\Škola\Salerno - škola - uvítání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643314"/>
            <a:ext cx="4513058" cy="300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4757682" y="5357825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002060"/>
                </a:solidFill>
              </a:rPr>
              <a:t>They</a:t>
            </a:r>
            <a:r>
              <a:rPr lang="cs-CZ" sz="2400" dirty="0" smtClean="0">
                <a:solidFill>
                  <a:srgbClr val="002060"/>
                </a:solidFill>
              </a:rPr>
              <a:t> were </a:t>
            </a:r>
            <a:r>
              <a:rPr lang="cs-CZ" sz="2400" dirty="0" err="1" smtClean="0">
                <a:solidFill>
                  <a:srgbClr val="002060"/>
                </a:solidFill>
              </a:rPr>
              <a:t>waving</a:t>
            </a:r>
            <a:r>
              <a:rPr lang="cs-CZ" sz="2400" dirty="0" smtClean="0">
                <a:solidFill>
                  <a:srgbClr val="002060"/>
                </a:solidFill>
              </a:rPr>
              <a:t> so much. </a:t>
            </a:r>
            <a:r>
              <a:rPr lang="cs-CZ" sz="2400" dirty="0" smtClean="0">
                <a:solidFill>
                  <a:srgbClr val="002060"/>
                </a:solidFill>
                <a:sym typeface="Wingdings" pitchFamily="2" charset="2"/>
              </a:rPr>
              <a:t></a:t>
            </a:r>
            <a:endParaRPr lang="cs-CZ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5400" b="1" i="1" u="sng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Activities</a:t>
            </a:r>
            <a:r>
              <a:rPr lang="cs-CZ" sz="5400" b="1" i="1" u="sng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 at </a:t>
            </a:r>
            <a:r>
              <a:rPr lang="cs-CZ" sz="5400" b="1" i="1" u="sng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school</a:t>
            </a:r>
            <a:endParaRPr lang="cs-CZ" sz="5400" b="1" i="1" u="sng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7" name="Picture 3" descr="Z:\Erasmus+\Fotografie\Salerno - foto\Škola\Škola - pečení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964566"/>
            <a:ext cx="3571900" cy="267710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Picture 4" descr="Z:\Erasmus+\Fotografie\Salerno - foto\Škola\Salerno - škola - tanec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714752"/>
            <a:ext cx="4263118" cy="2834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Z:\Erasmus+\Fotografie\Salerno - foto\Škola\Salerno - škola - hudební třída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736"/>
            <a:ext cx="3863986" cy="256885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Picture 3" descr="Z:\Erasmus+\Fotografie\Salerno - foto\Škola\Salerno škola ZŠ - výtvarníci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357298"/>
            <a:ext cx="2214578" cy="333109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TextovéPole 11"/>
          <p:cNvSpPr txBox="1"/>
          <p:nvPr/>
        </p:nvSpPr>
        <p:spPr>
          <a:xfrm>
            <a:off x="3953088" y="1915136"/>
            <a:ext cx="212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   </a:t>
            </a:r>
            <a:r>
              <a:rPr lang="cs-CZ" sz="2400" dirty="0" err="1" smtClean="0">
                <a:solidFill>
                  <a:srgbClr val="002060"/>
                </a:solidFill>
              </a:rPr>
              <a:t>Singing</a:t>
            </a: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272365" y="3151688"/>
            <a:ext cx="133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2060"/>
                </a:solidFill>
              </a:rPr>
              <a:t>Dancing </a:t>
            </a: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143372" y="2714620"/>
            <a:ext cx="1128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002060"/>
                </a:solidFill>
              </a:rPr>
              <a:t>Baking</a:t>
            </a: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670592" y="2423388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2060"/>
                </a:solidFill>
              </a:rPr>
              <a:t>Art</a:t>
            </a:r>
            <a:endParaRPr lang="cs-CZ" sz="2400" dirty="0">
              <a:solidFill>
                <a:srgbClr val="002060"/>
              </a:solidFill>
            </a:endParaRPr>
          </a:p>
        </p:txBody>
      </p:sp>
      <p:cxnSp>
        <p:nvCxnSpPr>
          <p:cNvPr id="16" name="Přímá spojovací šipka 10"/>
          <p:cNvCxnSpPr/>
          <p:nvPr/>
        </p:nvCxnSpPr>
        <p:spPr>
          <a:xfrm>
            <a:off x="5643570" y="3536157"/>
            <a:ext cx="214314" cy="250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V="1">
            <a:off x="6286512" y="2214554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8"/>
          <p:cNvCxnSpPr/>
          <p:nvPr/>
        </p:nvCxnSpPr>
        <p:spPr>
          <a:xfrm rot="10800000" flipV="1">
            <a:off x="3929058" y="2285992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22"/>
          <p:cNvCxnSpPr/>
          <p:nvPr/>
        </p:nvCxnSpPr>
        <p:spPr>
          <a:xfrm rot="5400000">
            <a:off x="3786182" y="3286124"/>
            <a:ext cx="92869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2777" y="23142"/>
            <a:ext cx="8229600" cy="1143000"/>
          </a:xfrm>
        </p:spPr>
        <p:txBody>
          <a:bodyPr>
            <a:noAutofit/>
          </a:bodyPr>
          <a:lstStyle/>
          <a:p>
            <a:r>
              <a:rPr lang="cs-CZ" sz="5400" b="1" i="1" u="sng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Pompei</a:t>
            </a:r>
            <a:endParaRPr lang="cs-CZ" sz="5400" b="1" i="1" u="sng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5123" name="Picture 3" descr="E:\Dokumenty\Základní škola Přimda\Projekty\Erasmus+\Culture and History without Borders\Fotografie\Salerno - žáci\Salerno 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989" y="3933056"/>
            <a:ext cx="3307768" cy="2481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Dokumenty\Základní škola Přimda\Projekty\Erasmus+\Culture and History without Borders\Fotografie\Salerno - žáci\Salerno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271" y="980728"/>
            <a:ext cx="3412853" cy="2268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Dokumenty\Základní škola Přimda\Projekty\Erasmus+\Culture and History without Borders\Fotografie\Salerno - žáci\Salerno (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51" y="980728"/>
            <a:ext cx="3360561" cy="2521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86" y="4044031"/>
            <a:ext cx="3469288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5455" y="3502289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002060"/>
                </a:solidFill>
              </a:rPr>
              <a:t>„Zebra“ </a:t>
            </a:r>
            <a:r>
              <a:rPr lang="cs-CZ" sz="2000" dirty="0" err="1" smtClean="0">
                <a:solidFill>
                  <a:srgbClr val="002060"/>
                </a:solidFill>
              </a:rPr>
              <a:t>crossing</a:t>
            </a:r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860032" y="3225170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 smtClean="0">
                <a:solidFill>
                  <a:srgbClr val="002060"/>
                </a:solidFill>
              </a:rPr>
              <a:t>People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</a:rPr>
              <a:t>who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</a:rPr>
              <a:t>died</a:t>
            </a:r>
            <a:r>
              <a:rPr lang="cs-CZ" sz="2000" dirty="0" smtClean="0">
                <a:solidFill>
                  <a:srgbClr val="002060"/>
                </a:solidFill>
              </a:rPr>
              <a:t> due to the </a:t>
            </a:r>
            <a:r>
              <a:rPr lang="cs-CZ" sz="2000" dirty="0" err="1" smtClean="0">
                <a:solidFill>
                  <a:srgbClr val="002060"/>
                </a:solidFill>
              </a:rPr>
              <a:t>eruption</a:t>
            </a:r>
            <a:r>
              <a:rPr lang="cs-CZ" sz="2000" dirty="0" smtClean="0">
                <a:solidFill>
                  <a:srgbClr val="002060"/>
                </a:solidFill>
              </a:rPr>
              <a:t> of </a:t>
            </a:r>
            <a:r>
              <a:rPr lang="cs-CZ" sz="2000" dirty="0" err="1" smtClean="0">
                <a:solidFill>
                  <a:srgbClr val="002060"/>
                </a:solidFill>
              </a:rPr>
              <a:t>Vesuvius</a:t>
            </a:r>
            <a:r>
              <a:rPr lang="cs-CZ" sz="2000" dirty="0" smtClean="0">
                <a:solidFill>
                  <a:srgbClr val="002060"/>
                </a:solidFill>
              </a:rPr>
              <a:t> in 79 AD</a:t>
            </a:r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27109" y="6354593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002060"/>
                </a:solidFill>
              </a:rPr>
              <a:t>In </a:t>
            </a:r>
            <a:r>
              <a:rPr lang="cs-CZ" sz="2000" dirty="0" err="1" smtClean="0">
                <a:solidFill>
                  <a:srgbClr val="002060"/>
                </a:solidFill>
              </a:rPr>
              <a:t>circus</a:t>
            </a:r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509522" y="636445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002060"/>
                </a:solidFill>
              </a:rPr>
              <a:t>On the square (</a:t>
            </a:r>
            <a:r>
              <a:rPr lang="cs-CZ" sz="2000" dirty="0" err="1" smtClean="0">
                <a:solidFill>
                  <a:srgbClr val="002060"/>
                </a:solidFill>
              </a:rPr>
              <a:t>forum</a:t>
            </a:r>
            <a:r>
              <a:rPr lang="cs-CZ" sz="2000" dirty="0" smtClean="0">
                <a:solidFill>
                  <a:srgbClr val="002060"/>
                </a:solidFill>
              </a:rPr>
              <a:t>)</a:t>
            </a:r>
            <a:endParaRPr lang="cs-CZ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6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99033" cy="1143000"/>
          </a:xfrm>
        </p:spPr>
        <p:txBody>
          <a:bodyPr>
            <a:noAutofit/>
          </a:bodyPr>
          <a:lstStyle/>
          <a:p>
            <a:r>
              <a:rPr lang="cs-CZ" sz="5400" b="1" i="1" u="sng" dirty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Paestum</a:t>
            </a:r>
          </a:p>
        </p:txBody>
      </p:sp>
      <p:pic>
        <p:nvPicPr>
          <p:cNvPr id="3" name="Picture 4" descr="Z:\Erasmus+\Fotografie\Salerno - foto\Paestum\Paestum - Neptunův chrá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6233" y="326713"/>
            <a:ext cx="3486797" cy="261557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92958"/>
            <a:ext cx="3611612" cy="270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Z:\Erasmus+\Fotografie\Salerno - foto\Paestum\Paestum - circu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86384"/>
            <a:ext cx="3013362" cy="226043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ovéPole 5"/>
          <p:cNvSpPr txBox="1"/>
          <p:nvPr/>
        </p:nvSpPr>
        <p:spPr>
          <a:xfrm>
            <a:off x="107504" y="1292848"/>
            <a:ext cx="5330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002060"/>
                </a:solidFill>
              </a:rPr>
              <a:t>We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</a:rPr>
              <a:t>saw</a:t>
            </a:r>
            <a:r>
              <a:rPr lang="cs-CZ" sz="2000" dirty="0" smtClean="0">
                <a:solidFill>
                  <a:srgbClr val="002060"/>
                </a:solidFill>
              </a:rPr>
              <a:t> the </a:t>
            </a:r>
            <a:r>
              <a:rPr lang="cs-CZ" sz="2000" dirty="0" err="1" smtClean="0">
                <a:solidFill>
                  <a:srgbClr val="002060"/>
                </a:solidFill>
              </a:rPr>
              <a:t>temples</a:t>
            </a:r>
            <a:r>
              <a:rPr lang="cs-CZ" sz="2000" dirty="0" smtClean="0">
                <a:solidFill>
                  <a:srgbClr val="002060"/>
                </a:solidFill>
              </a:rPr>
              <a:t> of </a:t>
            </a:r>
            <a:r>
              <a:rPr lang="cs-CZ" sz="2000" dirty="0" err="1" smtClean="0">
                <a:solidFill>
                  <a:srgbClr val="002060"/>
                </a:solidFill>
              </a:rPr>
              <a:t>Athena</a:t>
            </a:r>
            <a:r>
              <a:rPr lang="cs-CZ" sz="2000" dirty="0" smtClean="0">
                <a:solidFill>
                  <a:srgbClr val="002060"/>
                </a:solidFill>
              </a:rPr>
              <a:t>, </a:t>
            </a:r>
            <a:r>
              <a:rPr lang="cs-CZ" sz="2000" dirty="0" err="1" smtClean="0">
                <a:solidFill>
                  <a:srgbClr val="002060"/>
                </a:solidFill>
              </a:rPr>
              <a:t>Hera</a:t>
            </a:r>
            <a:r>
              <a:rPr lang="cs-CZ" sz="2000" dirty="0" smtClean="0">
                <a:solidFill>
                  <a:srgbClr val="002060"/>
                </a:solidFill>
              </a:rPr>
              <a:t> and Neptun</a:t>
            </a:r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478271" y="6121951"/>
            <a:ext cx="891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Circus</a:t>
            </a:r>
            <a:endParaRPr lang="cs-CZ" sz="20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E:\Dokumenty\Základní škola Přimda\Projekty\Erasmus+\Culture and History without Borders\Fotografie\Salerno - žáci\Paestu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402" y="3072608"/>
            <a:ext cx="4373207" cy="3281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496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:\Erasmus+\Fotografie\Salerno - foto\Hrad Arechi\Hrad Arechi (3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68960"/>
            <a:ext cx="4512705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5400" b="1" i="1" u="sng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Arechi castle</a:t>
            </a:r>
            <a:endParaRPr lang="cs-CZ" sz="5400" b="1" i="1" u="sng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0242" name="Picture 2" descr="E:\Dokumenty\Základní škola Přimda\Projekty\Erasmus+\Culture and History without Borders\Fotografie\Salerno - žáci\Salerno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66" y="1344815"/>
            <a:ext cx="3507353" cy="2331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Dokumenty\Základní škola Přimda\Projekty\Erasmus+\Culture and History without Borders\Fotografie\Salerno - žáci\JAV\Hrad Arechi - píc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28569"/>
            <a:ext cx="3251701" cy="2438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21792" y="4371964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2060"/>
                </a:solidFill>
              </a:rPr>
              <a:t>It is situated </a:t>
            </a:r>
            <a:r>
              <a:rPr lang="cs-CZ" sz="2400" dirty="0" err="1" smtClean="0">
                <a:solidFill>
                  <a:srgbClr val="002060"/>
                </a:solidFill>
              </a:rPr>
              <a:t>above</a:t>
            </a:r>
            <a:r>
              <a:rPr lang="cs-CZ" sz="2400" dirty="0" smtClean="0">
                <a:solidFill>
                  <a:srgbClr val="002060"/>
                </a:solidFill>
              </a:rPr>
              <a:t> Salerno</a:t>
            </a:r>
          </a:p>
        </p:txBody>
      </p:sp>
    </p:spTree>
    <p:extLst>
      <p:ext uri="{BB962C8B-B14F-4D97-AF65-F5344CB8AC3E}">
        <p14:creationId xmlns:p14="http://schemas.microsoft.com/office/powerpoint/2010/main" val="2990307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1840" y="474072"/>
            <a:ext cx="4570823" cy="1143000"/>
          </a:xfrm>
        </p:spPr>
        <p:txBody>
          <a:bodyPr>
            <a:noAutofit/>
          </a:bodyPr>
          <a:lstStyle/>
          <a:p>
            <a:r>
              <a:rPr lang="cs-CZ" sz="5400" b="1" i="1" u="sng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Vietri</a:t>
            </a:r>
            <a:endParaRPr lang="cs-CZ" sz="5400" b="1" i="1" u="sng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9218" name="Picture 2" descr="E:\Dokumenty\Základní škola Přimda\Projekty\Erasmus+\Culture and History without Borders\Fotografie\Salerno - žáci\Salerno (1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59" y="404664"/>
            <a:ext cx="3454822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:\Erasmus+\Fotografie\Salerno - foto\Vietri\Vietri - keramická dílna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108" y="260531"/>
            <a:ext cx="1944216" cy="2592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V:\Erasmus+\Fotografie\Salerno - foto\Vietri\Vietri - museum keramiky (4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286124"/>
            <a:ext cx="3648570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:\Erasmus+\Fotografie\Salerno - foto\Vietri\Vietri - museum keramiky (3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57639"/>
            <a:ext cx="4303332" cy="3227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834781" y="1700808"/>
            <a:ext cx="3024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 smtClean="0">
                <a:solidFill>
                  <a:srgbClr val="002060"/>
                </a:solidFill>
              </a:rPr>
              <a:t>We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</a:rPr>
              <a:t>visited</a:t>
            </a:r>
            <a:r>
              <a:rPr lang="cs-CZ" sz="2000" dirty="0" smtClean="0">
                <a:solidFill>
                  <a:srgbClr val="002060"/>
                </a:solidFill>
              </a:rPr>
              <a:t> the museum and the </a:t>
            </a:r>
            <a:r>
              <a:rPr lang="cs-CZ" sz="2000" dirty="0" err="1" smtClean="0">
                <a:solidFill>
                  <a:srgbClr val="002060"/>
                </a:solidFill>
              </a:rPr>
              <a:t>pottery</a:t>
            </a:r>
            <a:r>
              <a:rPr lang="cs-CZ" sz="2000" dirty="0" smtClean="0">
                <a:solidFill>
                  <a:srgbClr val="002060"/>
                </a:solidFill>
              </a:rPr>
              <a:t> workshop</a:t>
            </a:r>
          </a:p>
        </p:txBody>
      </p:sp>
    </p:spTree>
    <p:extLst>
      <p:ext uri="{BB962C8B-B14F-4D97-AF65-F5344CB8AC3E}">
        <p14:creationId xmlns:p14="http://schemas.microsoft.com/office/powerpoint/2010/main" val="2708572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04856" cy="1143000"/>
          </a:xfrm>
        </p:spPr>
        <p:txBody>
          <a:bodyPr>
            <a:noAutofit/>
          </a:bodyPr>
          <a:lstStyle/>
          <a:p>
            <a:r>
              <a:rPr lang="cs-CZ" sz="5400" b="1" i="1" u="sng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The </a:t>
            </a:r>
            <a:r>
              <a:rPr lang="cs-CZ" sz="5400" b="1" i="1" u="sng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buffalo</a:t>
            </a:r>
            <a:r>
              <a:rPr lang="cs-CZ" sz="5400" b="1" i="1" u="sng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cs-CZ" sz="5400" b="1" i="1" u="sng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farm</a:t>
            </a:r>
            <a:endParaRPr lang="cs-CZ" sz="5400" b="1" i="1" u="sng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086002" y="4797152"/>
            <a:ext cx="302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002060"/>
                </a:solidFill>
              </a:rPr>
              <a:t>The </a:t>
            </a:r>
            <a:r>
              <a:rPr lang="cs-CZ" sz="2000" dirty="0" err="1" smtClean="0">
                <a:solidFill>
                  <a:srgbClr val="002060"/>
                </a:solidFill>
              </a:rPr>
              <a:t>hamburgers</a:t>
            </a:r>
            <a:r>
              <a:rPr lang="cs-CZ" sz="2000" dirty="0" smtClean="0">
                <a:solidFill>
                  <a:srgbClr val="002060"/>
                </a:solidFill>
              </a:rPr>
              <a:t> were </a:t>
            </a:r>
            <a:r>
              <a:rPr lang="cs-CZ" sz="2000" dirty="0" err="1" smtClean="0">
                <a:solidFill>
                  <a:srgbClr val="002060"/>
                </a:solidFill>
              </a:rPr>
              <a:t>delicious</a:t>
            </a:r>
            <a:r>
              <a:rPr lang="cs-CZ" sz="2000" dirty="0" smtClean="0">
                <a:solidFill>
                  <a:srgbClr val="002060"/>
                </a:solidFill>
              </a:rPr>
              <a:t>, </a:t>
            </a:r>
            <a:r>
              <a:rPr lang="cs-CZ" sz="2000" dirty="0" err="1" smtClean="0">
                <a:solidFill>
                  <a:srgbClr val="002060"/>
                </a:solidFill>
              </a:rPr>
              <a:t>we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</a:rPr>
              <a:t>all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</a:rPr>
              <a:t>liked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</a:rPr>
              <a:t>them</a:t>
            </a:r>
            <a:r>
              <a:rPr lang="cs-CZ" sz="2000" dirty="0" smtClean="0">
                <a:solidFill>
                  <a:srgbClr val="002060"/>
                </a:solidFill>
              </a:rPr>
              <a:t> very much</a:t>
            </a:r>
          </a:p>
        </p:txBody>
      </p:sp>
      <p:pic>
        <p:nvPicPr>
          <p:cNvPr id="3075" name="Picture 3" descr="V:\Erasmus+\Fotografie\Salerno - foto\Buvolí farma\Buvolí farma (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736450" cy="2802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:\Erasmus+\Fotografie\Salerno - foto\Buvolí farma\Buvolí farma (1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99790"/>
            <a:ext cx="3528392" cy="2646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V:\Erasmus+\Fotografie\Salerno - foto\Buvolí farma\Buvolí farma (2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57" y="4106547"/>
            <a:ext cx="3195972" cy="2396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4369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220</Words>
  <Application>Microsoft Office PowerPoint</Application>
  <PresentationFormat>Předvádění na obrazovce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Pupils‘ meeting in Salerno</vt:lpstr>
      <vt:lpstr>Journey</vt:lpstr>
      <vt:lpstr>Invitation at school</vt:lpstr>
      <vt:lpstr>Activities at school</vt:lpstr>
      <vt:lpstr>Pompei</vt:lpstr>
      <vt:lpstr>Paestum</vt:lpstr>
      <vt:lpstr>Arechi castle</vt:lpstr>
      <vt:lpstr>Vietri</vt:lpstr>
      <vt:lpstr>The buffalo farm</vt:lpstr>
      <vt:lpstr>Salerno at night</vt:lpstr>
      <vt:lpstr>Free time at the seaside</vt:lpstr>
      <vt:lpstr>Good bye, Italy!</vt:lpstr>
    </vt:vector>
  </TitlesOfParts>
  <Company>ZŠ Přimda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Slovensko</dc:title>
  <dc:creator>Zak</dc:creator>
  <cp:lastModifiedBy>Jana</cp:lastModifiedBy>
  <cp:revision>61</cp:revision>
  <dcterms:created xsi:type="dcterms:W3CDTF">2016-05-12T08:57:56Z</dcterms:created>
  <dcterms:modified xsi:type="dcterms:W3CDTF">2017-08-16T12:39:32Z</dcterms:modified>
</cp:coreProperties>
</file>