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59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AA491-2B97-47E5-B079-CCD68A5467CF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63B19-D8C7-49CC-8971-BEF4D12EEE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70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3B19-D8C7-49CC-8971-BEF4D12EEED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AABB9A-D342-4023-8B13-72416CA8755A}" type="datetimeFigureOut">
              <a:rPr lang="cs-CZ" smtClean="0"/>
              <a:pPr/>
              <a:t>13.11.2017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2FFA80-0474-478A-8B07-9DBFF4BE86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6651" y="4501348"/>
            <a:ext cx="8458200" cy="1222375"/>
          </a:xfrm>
        </p:spPr>
        <p:txBody>
          <a:bodyPr/>
          <a:lstStyle/>
          <a:p>
            <a:r>
              <a:rPr lang="cs-CZ" dirty="0" smtClean="0"/>
              <a:t>Vídeň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6651" y="3140968"/>
            <a:ext cx="8458200" cy="914400"/>
          </a:xfrm>
        </p:spPr>
        <p:txBody>
          <a:bodyPr>
            <a:normAutofit/>
          </a:bodyPr>
          <a:lstStyle/>
          <a:p>
            <a:r>
              <a:rPr lang="cs-CZ" dirty="0" smtClean="0"/>
              <a:t>Město, které se nepodbízí, ale rozhodně si Vás podmaní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81" y="260647"/>
            <a:ext cx="3006341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69267" y="5733256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1400" dirty="0"/>
          </a:p>
          <a:p>
            <a:pPr algn="ctr"/>
            <a:r>
              <a:rPr lang="pl-PL" sz="1400" dirty="0"/>
              <a:t> Tento projekt byl realizován za finanční podpory Evropské unie. </a:t>
            </a:r>
          </a:p>
          <a:p>
            <a:pPr algn="ctr"/>
            <a:r>
              <a:rPr lang="cs-CZ" sz="1400" dirty="0"/>
              <a:t>Za obsah publikací (</a:t>
            </a:r>
            <a:r>
              <a:rPr lang="cs-CZ" sz="1400" dirty="0" smtClean="0"/>
              <a:t>sdělení) </a:t>
            </a:r>
            <a:r>
              <a:rPr lang="cs-CZ" sz="1400" dirty="0"/>
              <a:t>odpovídá výlučně autor. Publikace (sdělení) nereprezentují názory Evropské komise a Evropská komise neodpovídá za použití informací, jež jsou jejich obsahem.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Rozloučení s Vídní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Jazykový kurz </a:t>
            </a:r>
            <a:r>
              <a:rPr lang="cs-CZ" dirty="0" err="1" smtClean="0"/>
              <a:t>ActilinGua</a:t>
            </a:r>
            <a:r>
              <a:rPr lang="cs-CZ" dirty="0" smtClean="0"/>
              <a:t>, Vídeň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Kurz byl připraven pro vyučující na ZŠ a SŠ</a:t>
            </a:r>
          </a:p>
          <a:p>
            <a:r>
              <a:rPr lang="cs-CZ" dirty="0" smtClean="0"/>
              <a:t>Jednalo se především o didaktický kurz</a:t>
            </a:r>
          </a:p>
          <a:p>
            <a:r>
              <a:rPr lang="cs-CZ" dirty="0" smtClean="0"/>
              <a:t>Pracovali jsme ve skupině 8 lidí, což vyžadovalo naši aktivní účast</a:t>
            </a:r>
          </a:p>
          <a:p>
            <a:r>
              <a:rPr lang="cs-CZ" dirty="0" smtClean="0"/>
              <a:t>Ve skupině jsme se setkali s učiteli z Čech, Polska a Finska, mohli jsme si tedy zároveň vyměnit své zkušenosti</a:t>
            </a:r>
          </a:p>
          <a:p>
            <a:r>
              <a:rPr lang="cs-CZ" dirty="0" smtClean="0"/>
              <a:t>Získali jsme mnoho tištěných materiálů, které můžeme využít při vlastní výuce</a:t>
            </a:r>
          </a:p>
          <a:p>
            <a:r>
              <a:rPr lang="cs-CZ" dirty="0" smtClean="0"/>
              <a:t>Jelikož kurz probíhal v dopoledních hodinách, měli jsme odpoledne možnost poznat také Vídeň samotnou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Sch</a:t>
            </a:r>
            <a:r>
              <a:rPr lang="de-DE" dirty="0" smtClean="0"/>
              <a:t>ö</a:t>
            </a:r>
            <a:r>
              <a:rPr lang="cs-CZ" dirty="0" err="1" smtClean="0"/>
              <a:t>nbrunn</a:t>
            </a:r>
            <a:r>
              <a:rPr lang="cs-CZ" dirty="0" smtClean="0"/>
              <a:t>, aneb po stopách Marie Terezie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4464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43529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987377" cy="134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3707457" cy="20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Hofburg, rezidence panovníků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81128"/>
            <a:ext cx="3108960" cy="174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96752"/>
            <a:ext cx="2267297" cy="34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53285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789040"/>
            <a:ext cx="5003601" cy="2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Sissi</a:t>
            </a:r>
            <a:r>
              <a:rPr lang="cs-CZ" dirty="0" smtClean="0"/>
              <a:t> má své muzeum, jak se žilo u dvora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180968" cy="196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34563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77072"/>
            <a:ext cx="313139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980728"/>
            <a:ext cx="3131393" cy="17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97152"/>
            <a:ext cx="370745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Stephansdom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1"/>
            <a:ext cx="16561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21602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12776"/>
            <a:ext cx="22322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797152"/>
            <a:ext cx="2915369" cy="17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76872"/>
            <a:ext cx="2410594" cy="424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„Kniha bezejmenných“, </a:t>
            </a:r>
            <a:r>
              <a:rPr lang="cs-CZ" dirty="0" err="1" smtClean="0"/>
              <a:t>Judenplatz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221088"/>
            <a:ext cx="46805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4784"/>
            <a:ext cx="4787577" cy="24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491433" cy="24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Vídeň umělecká- </a:t>
            </a:r>
            <a:r>
              <a:rPr lang="cs-CZ" dirty="0" err="1" smtClean="0"/>
              <a:t>LeopolD</a:t>
            </a:r>
            <a:r>
              <a:rPr lang="cs-CZ" dirty="0" smtClean="0"/>
              <a:t> Museum, </a:t>
            </a:r>
            <a:r>
              <a:rPr lang="cs-CZ" dirty="0" err="1" smtClean="0"/>
              <a:t>Hundertwasserhaus</a:t>
            </a:r>
            <a:r>
              <a:rPr lang="cs-CZ" dirty="0" smtClean="0"/>
              <a:t>,…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7"/>
            <a:ext cx="28209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1943497" cy="28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556792"/>
            <a:ext cx="2480766" cy="15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564904"/>
            <a:ext cx="2015505" cy="319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221088"/>
            <a:ext cx="1655465" cy="24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077072"/>
            <a:ext cx="1763241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924944"/>
            <a:ext cx="4208959" cy="202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052736"/>
            <a:ext cx="1871489" cy="27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4725144"/>
            <a:ext cx="1439440" cy="18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Actilingua</a:t>
            </a:r>
            <a:r>
              <a:rPr lang="cs-CZ" dirty="0" smtClean="0"/>
              <a:t>, škola základ života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96752"/>
            <a:ext cx="2339305" cy="21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3554612" cy="241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28803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183</Words>
  <Application>Microsoft Office PowerPoint</Application>
  <PresentationFormat>Předvádění na obrazovce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Vídeň</vt:lpstr>
      <vt:lpstr>Jazykový kurz ActilinGua, Vídeň</vt:lpstr>
      <vt:lpstr>Schönbrunn, aneb po stopách Marie Terezie</vt:lpstr>
      <vt:lpstr>Hofburg, rezidence panovníků</vt:lpstr>
      <vt:lpstr>I Sissi má své muzeum, jak se žilo u dvora</vt:lpstr>
      <vt:lpstr>Stephansdom</vt:lpstr>
      <vt:lpstr>„Kniha bezejmenných“, Judenplatz </vt:lpstr>
      <vt:lpstr>Vídeň umělecká- LeopolD Museum, Hundertwasserhaus,…</vt:lpstr>
      <vt:lpstr>Actilingua, škola základ života</vt:lpstr>
      <vt:lpstr>Rozloučení s Vídní 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Vídeň</dc:title>
  <dc:creator>Richard</dc:creator>
  <cp:lastModifiedBy>Jana</cp:lastModifiedBy>
  <cp:revision>12</cp:revision>
  <dcterms:created xsi:type="dcterms:W3CDTF">2017-08-17T08:04:57Z</dcterms:created>
  <dcterms:modified xsi:type="dcterms:W3CDTF">2017-11-13T18:44:45Z</dcterms:modified>
</cp:coreProperties>
</file>