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68" r:id="rId3"/>
    <p:sldId id="281" r:id="rId4"/>
    <p:sldId id="282" r:id="rId5"/>
    <p:sldId id="283" r:id="rId6"/>
    <p:sldId id="269" r:id="rId7"/>
    <p:sldId id="284" r:id="rId8"/>
    <p:sldId id="270" r:id="rId9"/>
    <p:sldId id="273" r:id="rId10"/>
    <p:sldId id="274" r:id="rId11"/>
    <p:sldId id="275" r:id="rId12"/>
    <p:sldId id="276" r:id="rId13"/>
    <p:sldId id="277" r:id="rId14"/>
    <p:sldId id="278" r:id="rId15"/>
    <p:sldId id="280" r:id="rId16"/>
    <p:sldId id="279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A0B4D-E4D5-48AB-909B-E30704814719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B881-29BF-4B90-B256-75875E9B58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49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60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2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8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6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5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85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2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4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51A3-8080-473E-96AB-15F9A237656C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DA9A-0FC3-4BB5-99A3-ADEE1CF0E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49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532037" y="4869160"/>
            <a:ext cx="6120680" cy="886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Pupils</a:t>
            </a:r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 meeting in Přimda</a:t>
            </a:r>
          </a:p>
          <a:p>
            <a:r>
              <a:rPr lang="cs-CZ" sz="1800" dirty="0" smtClean="0">
                <a:solidFill>
                  <a:srgbClr val="002060"/>
                </a:solidFill>
              </a:rPr>
              <a:t>29th May – 2nd June 2017</a:t>
            </a:r>
            <a:endParaRPr lang="cs-CZ" sz="1800" dirty="0">
              <a:solidFill>
                <a:srgbClr val="00206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91977" y="5805264"/>
            <a:ext cx="6400800" cy="390643"/>
          </a:xfrm>
        </p:spPr>
        <p:txBody>
          <a:bodyPr>
            <a:normAutofit lnSpcReduction="10000"/>
          </a:bodyPr>
          <a:lstStyle/>
          <a:p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Adéla Horáčková, ZŠ Přimda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611560" y="6188174"/>
            <a:ext cx="8208912" cy="648072"/>
          </a:xfrm>
        </p:spPr>
        <p:txBody>
          <a:bodyPr/>
          <a:lstStyle/>
          <a:p>
            <a:r>
              <a:rPr lang="cs-CZ" dirty="0" smtClean="0">
                <a:solidFill>
                  <a:schemeClr val="tx2">
                    <a:lumMod val="50000"/>
                  </a:schemeClr>
                </a:solidFill>
              </a:rPr>
              <a:t>Tento projekt byl realizován za finanční podpory Evropské unie. </a:t>
            </a:r>
          </a:p>
          <a:p>
            <a:r>
              <a:rPr lang="cs-CZ" dirty="0" smtClean="0">
                <a:solidFill>
                  <a:schemeClr val="tx2">
                    <a:lumMod val="50000"/>
                  </a:schemeClr>
                </a:solidFill>
              </a:rPr>
              <a:t>Za obsah publikací (sdělení ) odpovídá výlučně autor. Publikace (sdělení) nereprezentují názory Evropské komise a Evropská komise neodpovídá za použití informací, jež jsou jejich obsahem.</a:t>
            </a:r>
            <a:endParaRPr lang="cs-CZ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799505" y="1070697"/>
            <a:ext cx="5292775" cy="918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Culture and History without Borders: </a:t>
            </a:r>
            <a:endParaRPr lang="cs-CZ" sz="18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Success in Diversity, Diversity in Success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2015-1-CZ01-KA219-014005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84" y="188640"/>
            <a:ext cx="31813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Ucitel\Desktop\PPT PŘIMDA\Hrad Přimda (5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03" y="1954932"/>
            <a:ext cx="3951712" cy="2964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303" y="1267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err="1" smtClean="0">
                <a:solidFill>
                  <a:srgbClr val="002060"/>
                </a:solidFill>
              </a:rPr>
              <a:t>Life</a:t>
            </a:r>
            <a:r>
              <a:rPr lang="cs-CZ" b="1" dirty="0" smtClean="0">
                <a:solidFill>
                  <a:srgbClr val="002060"/>
                </a:solidFill>
              </a:rPr>
              <a:t> in the </a:t>
            </a:r>
            <a:r>
              <a:rPr lang="cs-CZ" b="1" dirty="0" err="1" smtClean="0">
                <a:solidFill>
                  <a:srgbClr val="002060"/>
                </a:solidFill>
              </a:rPr>
              <a:t>Prehistory</a:t>
            </a:r>
            <a:r>
              <a:rPr lang="cs-CZ" b="1" dirty="0" smtClean="0">
                <a:solidFill>
                  <a:srgbClr val="002060"/>
                </a:solidFill>
              </a:rPr>
              <a:t> – </a:t>
            </a:r>
            <a:r>
              <a:rPr lang="cs-CZ" b="1" dirty="0" err="1" smtClean="0">
                <a:solidFill>
                  <a:srgbClr val="002060"/>
                </a:solidFill>
              </a:rPr>
              <a:t>Hallstatt</a:t>
            </a:r>
            <a:r>
              <a:rPr lang="cs-CZ" b="1" dirty="0" smtClean="0">
                <a:solidFill>
                  <a:srgbClr val="002060"/>
                </a:solidFill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</a:rPr>
              <a:t>village</a:t>
            </a:r>
            <a:r>
              <a:rPr lang="cs-CZ" b="1" dirty="0" smtClean="0">
                <a:solidFill>
                  <a:srgbClr val="002060"/>
                </a:solidFill>
              </a:rPr>
              <a:t> in Plzeň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Ucitel\Desktop\PPT PŘIMDA\Halštatská vesnička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0812"/>
            <a:ext cx="2614363" cy="1960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citel\Desktop\PPT PŘIMDA\Halštatská vesnička (1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22" y="1320812"/>
            <a:ext cx="2614363" cy="1960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citel\Desktop\PPT PŘIMDA\Halštatská vesnička (6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2" y="4005064"/>
            <a:ext cx="2614363" cy="1960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citel\Desktop\PPT PŘIMDA\Halštatská vesnička (10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15" y="4032473"/>
            <a:ext cx="2614363" cy="1960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citel\Desktop\PPT PŘIMDA\Halštatská vesnička (14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58" y="4053780"/>
            <a:ext cx="2614363" cy="1960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citel\Desktop\PPT PŘIMDA\Halštatská vesnička (17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94890"/>
            <a:ext cx="2614363" cy="1960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26553" y="328860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In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village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110987" y="336918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Weaving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962227" y="336652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Archery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59345" y="5998887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Prehistorical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musical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instruments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24755" y="6027055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Milling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flour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033067" y="605466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Pottery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Ucitel\Desktop\PPT PŘIMDA\Den dětí (4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9" y="4366988"/>
            <a:ext cx="2921189" cy="2191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International </a:t>
            </a:r>
            <a:r>
              <a:rPr lang="cs-CZ" b="1" dirty="0" err="1" smtClean="0">
                <a:solidFill>
                  <a:srgbClr val="002060"/>
                </a:solidFill>
              </a:rPr>
              <a:t>Children‘s</a:t>
            </a:r>
            <a:r>
              <a:rPr lang="cs-CZ" b="1" dirty="0" smtClean="0">
                <a:solidFill>
                  <a:srgbClr val="002060"/>
                </a:solidFill>
              </a:rPr>
              <a:t> Day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1269" name="Picture 5" descr="C:\Users\Ucitel\Desktop\PPT PŘIMDA\Den dětí (11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777" y="4271546"/>
            <a:ext cx="3048437" cy="2286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citel\Desktop\PPT PŘIMDA\Den dětí (13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42" y="3058850"/>
            <a:ext cx="2921189" cy="2191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citel\Desktop\PPT PŘIMDA\Den dětí (3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6" y="1268759"/>
            <a:ext cx="2921189" cy="2191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citel\Desktop\PPT PŘIMDA\Den dětí (8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777" y="1268758"/>
            <a:ext cx="2921190" cy="2191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099842" y="162880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Treasure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hunting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60125" y="5412140"/>
            <a:ext cx="2674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Baking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sausages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really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enjoyed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time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on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farm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Small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valley</a:t>
            </a:r>
            <a:endParaRPr lang="cs-CZ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002060"/>
                </a:solidFill>
              </a:rPr>
              <a:t>Creating</a:t>
            </a:r>
            <a:r>
              <a:rPr lang="cs-CZ" b="1" dirty="0" smtClean="0">
                <a:solidFill>
                  <a:srgbClr val="002060"/>
                </a:solidFill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</a:rPr>
              <a:t>posters</a:t>
            </a:r>
            <a:r>
              <a:rPr lang="cs-CZ" b="1" dirty="0" smtClean="0">
                <a:solidFill>
                  <a:srgbClr val="002060"/>
                </a:solidFill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</a:rPr>
              <a:t>about</a:t>
            </a:r>
            <a:r>
              <a:rPr lang="cs-CZ" b="1" dirty="0" smtClean="0">
                <a:solidFill>
                  <a:srgbClr val="002060"/>
                </a:solidFill>
              </a:rPr>
              <a:t> our </a:t>
            </a:r>
            <a:r>
              <a:rPr lang="cs-CZ" b="1" dirty="0" err="1" smtClean="0">
                <a:solidFill>
                  <a:srgbClr val="002060"/>
                </a:solidFill>
              </a:rPr>
              <a:t>project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C:\Users\Ucitel\Desktop\PPT PŘIMDA\Plakáty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907" y="4243531"/>
            <a:ext cx="3024335" cy="2268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citel\Desktop\PPT PŘIMDA\Plakáty (3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43531"/>
            <a:ext cx="3024336" cy="2268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citel\Desktop\PPT PŘIMDA\Plakáty (4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95" y="3175147"/>
            <a:ext cx="2848789" cy="2136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citel\Desktop\PPT PŘIMDA\Plakáty (6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7"/>
            <a:ext cx="2885678" cy="2164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citel\Desktop\PPT PŘIMDA\Plakáty (17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856" y="1340768"/>
            <a:ext cx="2885676" cy="2164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148447" y="1502718"/>
            <a:ext cx="2699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should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create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posters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evaluate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what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have</a:t>
            </a:r>
            <a:r>
              <a:rPr lang="cs-CZ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2">
                    <a:lumMod val="50000"/>
                  </a:schemeClr>
                </a:solidFill>
              </a:rPr>
              <a:t>learnt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during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whole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project</a:t>
            </a:r>
            <a:endParaRPr lang="cs-CZ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002060"/>
                </a:solidFill>
              </a:rPr>
              <a:t>Evaluation</a:t>
            </a:r>
            <a:r>
              <a:rPr lang="cs-CZ" b="1" dirty="0" smtClean="0">
                <a:solidFill>
                  <a:srgbClr val="002060"/>
                </a:solidFill>
              </a:rPr>
              <a:t> of the </a:t>
            </a:r>
            <a:r>
              <a:rPr lang="cs-CZ" b="1" dirty="0" err="1" smtClean="0">
                <a:solidFill>
                  <a:srgbClr val="002060"/>
                </a:solidFill>
              </a:rPr>
              <a:t>project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3315" name="Picture 3" descr="C:\Users\Ucitel\Desktop\PPT PŘIMDA\Slavnostní zakončení (2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134927" cy="2351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C:\Users\Ucitel\Desktop\PPT PŘIMDA\Slavnostní zakončení (8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68" y="1389162"/>
            <a:ext cx="3046412" cy="2284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citel\Desktop\PPT PŘIMDA\Slavnostní zakončení (4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86" y="2625931"/>
            <a:ext cx="3501330" cy="2626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Ucitel\Desktop\PPT PŘIMDA\Slavnostní zakončení (7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098" y="4219631"/>
            <a:ext cx="3168352" cy="2376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Ucitel\Desktop\PPT PŘIMDA\Slavnostní zakončení (5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244703"/>
            <a:ext cx="3134926" cy="2351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275856" y="1336204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presented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our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posters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during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closing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ceremony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457313" y="5427583"/>
            <a:ext cx="2266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…and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evaluated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whole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project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8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Ucitel\Desktop\PPT PŘIMDA\Slavnostní zakončení (8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825949"/>
            <a:ext cx="3456384" cy="2592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002060"/>
                </a:solidFill>
              </a:rPr>
              <a:t>Closing</a:t>
            </a:r>
            <a:r>
              <a:rPr lang="cs-CZ" b="1" dirty="0" smtClean="0">
                <a:solidFill>
                  <a:srgbClr val="002060"/>
                </a:solidFill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</a:rPr>
              <a:t>ceremony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4339" name="Picture 3" descr="C:\Users\Ucitel\Desktop\PPT PŘIMDA\Slavnostní zakončení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1537"/>
            <a:ext cx="3550468" cy="266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citel\Desktop\PPT PŘIMDA\Slavnostní zakončení (1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550468" cy="266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3287" y="4014810"/>
            <a:ext cx="2812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Our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headmistress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evaluated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meeting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228184" y="400384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National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groups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with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their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posters</a:t>
            </a:r>
            <a:endParaRPr lang="cs-CZ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11561" y="639672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sang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our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project‘s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anthem and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Farewell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song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together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3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b="1" dirty="0" err="1" smtClean="0">
                <a:solidFill>
                  <a:srgbClr val="002060"/>
                </a:solidFill>
              </a:rPr>
              <a:t>Saying</a:t>
            </a:r>
            <a:r>
              <a:rPr lang="cs-CZ" b="1" dirty="0" smtClean="0">
                <a:solidFill>
                  <a:srgbClr val="002060"/>
                </a:solidFill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</a:rPr>
              <a:t>goodbye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Users\Ucitel\Desktop\PPT PŘIMDA\Večeře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7"/>
            <a:ext cx="3312368" cy="2484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citel\Desktop\PPT PŘIMDA\Večeře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432" y="1052737"/>
            <a:ext cx="32640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citel\Desktop\PPT PŘIMDA\Večeře (2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76" y="3933056"/>
            <a:ext cx="3310448" cy="248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citel\Desktop\PPT PŘIMDA\Večeře (4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5"/>
            <a:ext cx="3310450" cy="248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0" y="3501009"/>
            <a:ext cx="406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Dinner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party in Horšovský Týn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09474" y="3501009"/>
            <a:ext cx="317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Our last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common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photo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59832" y="631309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disco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Thank you for watching!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1224161"/>
            <a:ext cx="677862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7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002060"/>
                </a:solidFill>
              </a:rPr>
              <a:t>Workshops</a:t>
            </a:r>
            <a:r>
              <a:rPr lang="cs-CZ" b="1" dirty="0" smtClean="0">
                <a:solidFill>
                  <a:srgbClr val="002060"/>
                </a:solidFill>
              </a:rPr>
              <a:t> 1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Ucitel\Desktop\PPT PŘIMDA\Workshopy (3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62" y="1251247"/>
            <a:ext cx="2952330" cy="2214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citel\Desktop\PPT PŘIMDA\Workshopy (3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51248"/>
            <a:ext cx="2952329" cy="2214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citel\Desktop\PPT PŘIMDA\Workshopy (4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34" y="4219071"/>
            <a:ext cx="3078358" cy="230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citel\Desktop\PPT PŘIMDA\Workshopy (9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22" y="4219070"/>
            <a:ext cx="3055541" cy="2291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citel\Desktop\PPT PŘIMDA\Workshopy (19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50441"/>
            <a:ext cx="3096344" cy="2322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078088" y="1484784"/>
            <a:ext cx="291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Creating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bird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boxes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95997" y="5661248"/>
            <a:ext cx="291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Creating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soaps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002060"/>
                </a:solidFill>
              </a:rPr>
              <a:t>Workshops</a:t>
            </a:r>
            <a:r>
              <a:rPr lang="cs-CZ" b="1" dirty="0" smtClean="0">
                <a:solidFill>
                  <a:srgbClr val="002060"/>
                </a:solidFill>
              </a:rPr>
              <a:t> 2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C:\Users\Ucitel\Desktop\PPT PŘIMDA\Workshopy (15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05278"/>
            <a:ext cx="3413758" cy="2560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citel\Desktop\PPT PŘIMDA\Workshopy (18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5"/>
            <a:ext cx="3456385" cy="2592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citel\Desktop\PPT PŘIMDA\Workshopy (19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5"/>
            <a:ext cx="3456384" cy="2592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3795660" y="2194426"/>
            <a:ext cx="1425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Making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baskets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pedig</a:t>
            </a:r>
            <a:endParaRPr lang="cs-CZ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002060"/>
                </a:solidFill>
              </a:rPr>
              <a:t>Workshops</a:t>
            </a:r>
            <a:r>
              <a:rPr lang="cs-CZ" b="1" dirty="0" smtClean="0">
                <a:solidFill>
                  <a:srgbClr val="002060"/>
                </a:solidFill>
              </a:rPr>
              <a:t> 3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4102" name="Picture 6" descr="C:\Users\Ucitel\Desktop\PPT PŘIMDA\Workshopy (20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01896"/>
            <a:ext cx="3240360" cy="2430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citel\Desktop\PPT PŘIMDA\Workshopy (1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64" y="1266851"/>
            <a:ext cx="3023991" cy="2268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citel\Desktop\PPT PŘIMDA\Workshopy (14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231956"/>
            <a:ext cx="3096345" cy="2322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citel\Desktop\PPT PŘIMDA\Workshopy (8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39086"/>
            <a:ext cx="3086839" cy="2315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citel\Desktop\PPT PŘIMDA\Workshopy (9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2" y="1268760"/>
            <a:ext cx="3021445" cy="2266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084474" y="1484784"/>
            <a:ext cx="291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Felting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19151" y="5773906"/>
            <a:ext cx="291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Making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bookmarks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6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002060"/>
                </a:solidFill>
              </a:rPr>
              <a:t>Workshops</a:t>
            </a:r>
            <a:r>
              <a:rPr lang="cs-CZ" b="1" dirty="0" smtClean="0">
                <a:solidFill>
                  <a:srgbClr val="002060"/>
                </a:solidFill>
              </a:rPr>
              <a:t> 4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11" name="Picture 5" descr="C:\Users\Ucitel\Desktop\PPT PŘIMDA\Workshopy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9613"/>
            <a:ext cx="3168352" cy="2376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Ucitel\Desktop\PPT PŘIMDA\Workshopy (14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83" y="4050595"/>
            <a:ext cx="3152700" cy="2364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citel\Desktop\PPT PŘIMDA\Workshopy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83" y="1328961"/>
            <a:ext cx="3168352" cy="2376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citel\Desktop\PPT PŘIMDA\Workshopy (1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168352" cy="2376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3491880" y="1844824"/>
            <a:ext cx="2142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Glazing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pottery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21211" y="4573388"/>
            <a:ext cx="2142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Dacorating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T-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shirts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with Savo</a:t>
            </a:r>
          </a:p>
        </p:txBody>
      </p:sp>
    </p:spTree>
    <p:extLst>
      <p:ext uri="{BB962C8B-B14F-4D97-AF65-F5344CB8AC3E}">
        <p14:creationId xmlns:p14="http://schemas.microsoft.com/office/powerpoint/2010/main" val="27865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894" y="18864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err="1" smtClean="0">
                <a:solidFill>
                  <a:srgbClr val="002060"/>
                </a:solidFill>
              </a:rPr>
              <a:t>Life</a:t>
            </a:r>
            <a:r>
              <a:rPr lang="cs-CZ" sz="3600" b="1" dirty="0" smtClean="0">
                <a:solidFill>
                  <a:srgbClr val="002060"/>
                </a:solidFill>
              </a:rPr>
              <a:t> in the </a:t>
            </a:r>
            <a:r>
              <a:rPr lang="cs-CZ" sz="3600" b="1" dirty="0" err="1" smtClean="0">
                <a:solidFill>
                  <a:srgbClr val="002060"/>
                </a:solidFill>
              </a:rPr>
              <a:t>Middle</a:t>
            </a:r>
            <a:r>
              <a:rPr lang="cs-CZ" sz="3600" b="1" dirty="0" smtClean="0">
                <a:solidFill>
                  <a:srgbClr val="002060"/>
                </a:solidFill>
              </a:rPr>
              <a:t> </a:t>
            </a:r>
            <a:r>
              <a:rPr lang="cs-CZ" sz="3600" b="1" dirty="0" err="1" smtClean="0">
                <a:solidFill>
                  <a:srgbClr val="002060"/>
                </a:solidFill>
              </a:rPr>
              <a:t>Ages</a:t>
            </a:r>
            <a:r>
              <a:rPr lang="cs-CZ" sz="3600" b="1" dirty="0" smtClean="0">
                <a:solidFill>
                  <a:srgbClr val="002060"/>
                </a:solidFill>
              </a:rPr>
              <a:t> - History Park Bärnau-Tachov 1</a:t>
            </a:r>
            <a:endParaRPr lang="cs-CZ" sz="36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Ucitel\Desktop\PPT PŘIMDA\Bärnau (1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0837"/>
            <a:ext cx="3118420" cy="2339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citel\Desktop\PPT PŘIMDA\Bärnau (5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2" y="3933056"/>
            <a:ext cx="3118420" cy="2339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citel\Desktop\PPT PŘIMDA\Bärnau (6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0838"/>
            <a:ext cx="3118420" cy="2339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citel\Desktop\PPT PŘIMDA\Bärnau (15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02546"/>
            <a:ext cx="3118420" cy="2339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citel\Desktop\PPT PŘIMDA\Bärnau (27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5"/>
            <a:ext cx="3118420" cy="2339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23528" y="336918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The medieval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village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002163" y="338293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Our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guide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72133" y="6241555"/>
            <a:ext cx="2980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Is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chain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mail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heavy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879182" y="6238891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Colouring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cloths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203848" y="5183238"/>
            <a:ext cx="2581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Our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group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in front of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wooden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castle - „motte“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citel\Desktop\PPT PŘIMDA\Bärnau (1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81" y="1254512"/>
            <a:ext cx="2880320" cy="2160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citel\Desktop\PPT PŘIMDA\Bärnau (18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97" y="1233576"/>
            <a:ext cx="2880322" cy="216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citel\Desktop\PPT PŘIMDA\Bärnau (20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65" y="2708920"/>
            <a:ext cx="2880322" cy="216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citel\Desktop\PPT PŘIMDA\Bärnau (23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12738"/>
            <a:ext cx="3026254" cy="2269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Ucitel\Desktop\PPT PŘIMDA\Bärnau (23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59477"/>
            <a:ext cx="2901627" cy="21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04540" y="3414931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Adéla is spinning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wool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941828" y="3412267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Majda is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milling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flour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142644" y="4793734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Zdenda is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making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fire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using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flint and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steel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1754" y="6235877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are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baking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bread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on a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stick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887497" y="622368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Jakubovi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liked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bread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45789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err="1" smtClean="0">
                <a:solidFill>
                  <a:srgbClr val="002060"/>
                </a:solidFill>
              </a:rPr>
              <a:t>Life</a:t>
            </a:r>
            <a:r>
              <a:rPr lang="cs-CZ" sz="3600" b="1" dirty="0" smtClean="0">
                <a:solidFill>
                  <a:srgbClr val="002060"/>
                </a:solidFill>
              </a:rPr>
              <a:t> in the </a:t>
            </a:r>
            <a:r>
              <a:rPr lang="cs-CZ" sz="3600" b="1" dirty="0" err="1" smtClean="0">
                <a:solidFill>
                  <a:srgbClr val="002060"/>
                </a:solidFill>
              </a:rPr>
              <a:t>Middle</a:t>
            </a:r>
            <a:r>
              <a:rPr lang="cs-CZ" sz="3600" b="1" dirty="0" smtClean="0">
                <a:solidFill>
                  <a:srgbClr val="002060"/>
                </a:solidFill>
              </a:rPr>
              <a:t> </a:t>
            </a:r>
            <a:r>
              <a:rPr lang="cs-CZ" sz="3600" b="1" dirty="0" err="1" smtClean="0">
                <a:solidFill>
                  <a:srgbClr val="002060"/>
                </a:solidFill>
              </a:rPr>
              <a:t>Ages</a:t>
            </a:r>
            <a:r>
              <a:rPr lang="cs-CZ" sz="3600" b="1" dirty="0" smtClean="0">
                <a:solidFill>
                  <a:srgbClr val="002060"/>
                </a:solidFill>
              </a:rPr>
              <a:t> - History Park Bärnau-Tachov 2</a:t>
            </a:r>
            <a:endParaRPr lang="cs-CZ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8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2568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Visit of the </a:t>
            </a:r>
            <a:r>
              <a:rPr lang="cs-CZ" b="1" dirty="0" err="1" smtClean="0">
                <a:solidFill>
                  <a:srgbClr val="002060"/>
                </a:solidFill>
              </a:rPr>
              <a:t>Riding</a:t>
            </a:r>
            <a:r>
              <a:rPr lang="cs-CZ" b="1" dirty="0" smtClean="0">
                <a:solidFill>
                  <a:srgbClr val="002060"/>
                </a:solidFill>
              </a:rPr>
              <a:t> Hall in Světce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Ucitel\Desktop\PPT PŘIMDA\Jízdárna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6" y="1124743"/>
            <a:ext cx="3168352" cy="2376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citel\Desktop\PPT PŘIMDA\Jízdárna (1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16464"/>
            <a:ext cx="3190428" cy="2393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citel\Desktop\PPT PŘIMDA\Jízdárna (4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6" y="3917664"/>
            <a:ext cx="3168352" cy="2376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citel\Desktop\PPT PŘIMDA\Jízdárna (7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01106"/>
            <a:ext cx="3190428" cy="2393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7504" y="3469757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Our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group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in front of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Riding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Hall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04048" y="3469965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Inside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483768" y="6245274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were a part of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sightseeing</a:t>
            </a:r>
            <a:endParaRPr lang="cs-CZ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002060"/>
                </a:solidFill>
              </a:rPr>
              <a:t>Painting</a:t>
            </a:r>
            <a:r>
              <a:rPr lang="cs-CZ" b="1" dirty="0" smtClean="0">
                <a:solidFill>
                  <a:srgbClr val="002060"/>
                </a:solidFill>
              </a:rPr>
              <a:t> on the </a:t>
            </a:r>
            <a:r>
              <a:rPr lang="cs-CZ" b="1" dirty="0" err="1" smtClean="0">
                <a:solidFill>
                  <a:srgbClr val="002060"/>
                </a:solidFill>
              </a:rPr>
              <a:t>wooden</a:t>
            </a:r>
            <a:r>
              <a:rPr lang="cs-CZ" b="1" dirty="0" smtClean="0">
                <a:solidFill>
                  <a:srgbClr val="002060"/>
                </a:solidFill>
              </a:rPr>
              <a:t> „</a:t>
            </a:r>
            <a:r>
              <a:rPr lang="cs-CZ" b="1" dirty="0" err="1" smtClean="0">
                <a:solidFill>
                  <a:srgbClr val="002060"/>
                </a:solidFill>
              </a:rPr>
              <a:t>plates</a:t>
            </a:r>
            <a:r>
              <a:rPr lang="cs-CZ" b="1" dirty="0" smtClean="0">
                <a:solidFill>
                  <a:srgbClr val="002060"/>
                </a:solidFill>
              </a:rPr>
              <a:t>“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Ucitel\Desktop\PPT PŘIMDA\Malování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7"/>
            <a:ext cx="3198019" cy="2398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citel\Desktop\PPT PŘIMDA\Malování (2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8" y="4149080"/>
            <a:ext cx="3198019" cy="2398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citel\Desktop\PPT PŘIMDA\Malování (2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69" y="4102200"/>
            <a:ext cx="3233569" cy="2425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citel\Desktop\PPT PŘIMDA\Malování (8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69" y="1314102"/>
            <a:ext cx="3233569" cy="2425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832870" y="2522996"/>
            <a:ext cx="15841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should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paint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monuments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of our countries on the 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wooden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 „</a:t>
            </a:r>
            <a:r>
              <a:rPr lang="cs-CZ" sz="2000" dirty="0" err="1" smtClean="0">
                <a:solidFill>
                  <a:schemeClr val="tx2">
                    <a:lumMod val="50000"/>
                  </a:schemeClr>
                </a:solidFill>
              </a:rPr>
              <a:t>plates</a:t>
            </a:r>
            <a:r>
              <a:rPr lang="cs-CZ" sz="2000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77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337</Words>
  <Application>Microsoft Office PowerPoint</Application>
  <PresentationFormat>Předvádění na obrazovce (4:3)</PresentationFormat>
  <Paragraphs>62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systému Office</vt:lpstr>
      <vt:lpstr>Prezentace aplikace PowerPoint</vt:lpstr>
      <vt:lpstr>Workshops 1</vt:lpstr>
      <vt:lpstr>Workshops 2</vt:lpstr>
      <vt:lpstr>Workshops 3</vt:lpstr>
      <vt:lpstr>Workshops 4</vt:lpstr>
      <vt:lpstr>Life in the Middle Ages - History Park Bärnau-Tachov 1</vt:lpstr>
      <vt:lpstr>Prezentace aplikace PowerPoint</vt:lpstr>
      <vt:lpstr>Visit of the Riding Hall in Světce</vt:lpstr>
      <vt:lpstr>Painting on the wooden „plates“</vt:lpstr>
      <vt:lpstr>Life in the Prehistory – Hallstatt village in Plzeň</vt:lpstr>
      <vt:lpstr>International Children‘s Day</vt:lpstr>
      <vt:lpstr>Creating posters about our project</vt:lpstr>
      <vt:lpstr>Evaluation of the project</vt:lpstr>
      <vt:lpstr>Closing ceremony</vt:lpstr>
      <vt:lpstr>Saying goodbye</vt:lpstr>
      <vt:lpstr>Thank you for watching!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Turecké dny na Přimdě</dc:title>
  <dc:creator>Ucitel</dc:creator>
  <cp:lastModifiedBy>Ucitel</cp:lastModifiedBy>
  <cp:revision>43</cp:revision>
  <dcterms:created xsi:type="dcterms:W3CDTF">2017-06-27T11:02:11Z</dcterms:created>
  <dcterms:modified xsi:type="dcterms:W3CDTF">2017-11-23T09:07:04Z</dcterms:modified>
</cp:coreProperties>
</file>