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15" autoAdjust="0"/>
    <p:restoredTop sz="94660"/>
  </p:normalViewPr>
  <p:slideViewPr>
    <p:cSldViewPr>
      <p:cViewPr varScale="1">
        <p:scale>
          <a:sx n="104" d="100"/>
          <a:sy n="104" d="100"/>
        </p:scale>
        <p:origin x="-16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se zakulaceným příčným rohem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567ECE7-0B0B-4CD8-8165-9595F490472E}" type="datetimeFigureOut">
              <a:rPr lang="en-GB" smtClean="0"/>
              <a:pPr/>
              <a:t>30/09/2011</a:t>
            </a:fld>
            <a:endParaRPr lang="en-GB"/>
          </a:p>
        </p:txBody>
      </p:sp>
      <p:sp>
        <p:nvSpPr>
          <p:cNvPr id="11" name="Zástupný symbol pro číslo snímku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F83E88E-8B40-43F3-855D-1A1E525559A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Zástupný symbol pro zápatí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67ECE7-0B0B-4CD8-8165-9595F490472E}" type="datetimeFigureOut">
              <a:rPr lang="en-GB" smtClean="0"/>
              <a:pPr/>
              <a:t>30/09/2011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83E88E-8B40-43F3-855D-1A1E525559A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67ECE7-0B0B-4CD8-8165-9595F490472E}" type="datetimeFigureOut">
              <a:rPr lang="en-GB" smtClean="0"/>
              <a:pPr/>
              <a:t>30/09/2011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83E88E-8B40-43F3-855D-1A1E525559A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67ECE7-0B0B-4CD8-8165-9595F490472E}" type="datetimeFigureOut">
              <a:rPr lang="en-GB" smtClean="0"/>
              <a:pPr/>
              <a:t>30/09/2011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83E88E-8B40-43F3-855D-1A1E525559A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567ECE7-0B0B-4CD8-8165-9595F490472E}" type="datetimeFigureOut">
              <a:rPr lang="en-GB" smtClean="0"/>
              <a:pPr/>
              <a:t>30/09/2011</a:t>
            </a:fld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F83E88E-8B40-43F3-855D-1A1E525559A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67ECE7-0B0B-4CD8-8165-9595F490472E}" type="datetimeFigureOut">
              <a:rPr lang="en-GB" smtClean="0"/>
              <a:pPr/>
              <a:t>30/09/2011</a:t>
            </a:fld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F83E88E-8B40-43F3-855D-1A1E525559A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Obdélník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67ECE7-0B0B-4CD8-8165-9595F490472E}" type="datetimeFigureOut">
              <a:rPr lang="en-GB" smtClean="0"/>
              <a:pPr/>
              <a:t>30/09/2011</a:t>
            </a:fld>
            <a:endParaRPr lang="en-GB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F83E88E-8B40-43F3-855D-1A1E525559A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67ECE7-0B0B-4CD8-8165-9595F490472E}" type="datetimeFigureOut">
              <a:rPr lang="en-GB" smtClean="0"/>
              <a:pPr/>
              <a:t>30/09/2011</a:t>
            </a:fld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83E88E-8B40-43F3-855D-1A1E525559A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Obdélník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67ECE7-0B0B-4CD8-8165-9595F490472E}" type="datetimeFigureOut">
              <a:rPr lang="en-GB" smtClean="0"/>
              <a:pPr/>
              <a:t>30/09/2011</a:t>
            </a:fld>
            <a:endParaRPr lang="en-GB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83E88E-8B40-43F3-855D-1A1E525559A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9" name="Zástupný symbol pro datum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567ECE7-0B0B-4CD8-8165-9595F490472E}" type="datetimeFigureOut">
              <a:rPr lang="en-GB" smtClean="0"/>
              <a:pPr/>
              <a:t>30/09/2011</a:t>
            </a:fld>
            <a:endParaRPr lang="en-GB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F83E88E-8B40-43F3-855D-1A1E525559A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Zástupný symbol pro zápatí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3" name="Zástupný symbol pro obrázek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cs-CZ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Klepnutím na ikonu přidáte obrázek.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567ECE7-0B0B-4CD8-8165-9595F490472E}" type="datetimeFigureOut">
              <a:rPr lang="en-GB" smtClean="0"/>
              <a:pPr/>
              <a:t>30/09/2011</a:t>
            </a:fld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F83E88E-8B40-43F3-855D-1A1E525559A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se zakulaceným příčným rohem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5567ECE7-0B0B-4CD8-8165-9595F490472E}" type="datetimeFigureOut">
              <a:rPr lang="en-GB" smtClean="0"/>
              <a:pPr/>
              <a:t>30/09/2011</a:t>
            </a:fld>
            <a:endParaRPr lang="en-GB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BF83E88E-8B40-43F3-855D-1A1E525559A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23528" y="332656"/>
            <a:ext cx="8229600" cy="1728192"/>
          </a:xfrm>
        </p:spPr>
        <p:txBody>
          <a:bodyPr>
            <a:normAutofit/>
          </a:bodyPr>
          <a:lstStyle/>
          <a:p>
            <a:pPr algn="ctr"/>
            <a:r>
              <a:rPr lang="de-DE" sz="6000" dirty="0" smtClean="0"/>
              <a:t>Meine Umgebung</a:t>
            </a:r>
            <a:endParaRPr lang="de-DE" sz="6000" dirty="0"/>
          </a:p>
        </p:txBody>
      </p:sp>
      <p:pic>
        <p:nvPicPr>
          <p:cNvPr id="49154" name="Picture 2" descr="http://sphotos.ak.fbcdn.net/hphotos-ak-snc4/hs708.snc4/62794_1412424399764_1507149436_30895046_1010803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317" y="2750484"/>
            <a:ext cx="6858000" cy="34099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Přimda-</a:t>
            </a:r>
            <a:r>
              <a:rPr lang="cs-CZ" dirty="0" err="1" smtClean="0"/>
              <a:t>Pfraumberg</a:t>
            </a:r>
            <a:endParaRPr lang="de-DE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Ich wohne in Přimda</a:t>
            </a:r>
            <a:r>
              <a:rPr lang="cs-CZ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. Přimda  </a:t>
            </a:r>
            <a:r>
              <a:rPr lang="de-D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liegt</a:t>
            </a:r>
            <a:r>
              <a:rPr lang="cs-CZ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an</a:t>
            </a:r>
            <a:r>
              <a:rPr lang="cs-CZ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der </a:t>
            </a:r>
            <a:r>
              <a:rPr lang="de-D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Grenze zu Deutschland</a:t>
            </a:r>
            <a:r>
              <a:rPr lang="cs-CZ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. Přimda </a:t>
            </a:r>
            <a:r>
              <a:rPr lang="cs-CZ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ist</a:t>
            </a:r>
            <a:r>
              <a:rPr lang="cs-CZ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eine</a:t>
            </a:r>
            <a:r>
              <a:rPr lang="cs-CZ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kleine</a:t>
            </a:r>
            <a:r>
              <a:rPr lang="cs-CZ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Stadt</a:t>
            </a:r>
            <a:r>
              <a:rPr lang="cs-CZ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im</a:t>
            </a:r>
            <a:r>
              <a:rPr lang="cs-CZ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Bezirk</a:t>
            </a:r>
            <a:r>
              <a:rPr lang="cs-CZ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Tachov. In Přimda </a:t>
            </a:r>
            <a:r>
              <a:rPr lang="cs-CZ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wohnen</a:t>
            </a:r>
            <a:r>
              <a:rPr lang="cs-CZ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768 </a:t>
            </a:r>
            <a:r>
              <a:rPr lang="cs-CZ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Einwohner</a:t>
            </a:r>
            <a:r>
              <a:rPr lang="cs-CZ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. </a:t>
            </a:r>
            <a:endParaRPr lang="de-DE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 smtClean="0"/>
              <a:t>Burgr</a:t>
            </a:r>
            <a:r>
              <a:rPr lang="de-DE" dirty="0" err="1" smtClean="0"/>
              <a:t>uine</a:t>
            </a:r>
            <a:r>
              <a:rPr lang="cs-CZ" dirty="0" smtClean="0"/>
              <a:t> </a:t>
            </a:r>
            <a:r>
              <a:rPr lang="de-DE" dirty="0" smtClean="0"/>
              <a:t>P</a:t>
            </a:r>
            <a:r>
              <a:rPr lang="cs-CZ" dirty="0" smtClean="0"/>
              <a:t>ř</a:t>
            </a:r>
            <a:r>
              <a:rPr lang="de-DE" dirty="0" err="1" smtClean="0"/>
              <a:t>imda</a:t>
            </a:r>
            <a:endParaRPr lang="de-DE" dirty="0"/>
          </a:p>
        </p:txBody>
      </p:sp>
      <p:pic>
        <p:nvPicPr>
          <p:cNvPr id="52226" name="Picture 2" descr="http://sphotos.ak.fbcdn.net/hphotos-ak-snc3/hs321.snc3/28644_122858721077213_100000592581457_210971_5856189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84784"/>
            <a:ext cx="3779911" cy="2518189"/>
          </a:xfrm>
          <a:prstGeom prst="rect">
            <a:avLst/>
          </a:prstGeom>
          <a:noFill/>
        </p:spPr>
      </p:pic>
      <p:pic>
        <p:nvPicPr>
          <p:cNvPr id="52230" name="Picture 6" descr="http://sphotos.ak.fbcdn.net/hphotos-ak-snc3/hs321.snc3/28644_122858821077203_100000592581457_210985_1302946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1484784"/>
            <a:ext cx="3384376" cy="2538283"/>
          </a:xfrm>
          <a:prstGeom prst="rect">
            <a:avLst/>
          </a:prstGeom>
          <a:noFill/>
        </p:spPr>
      </p:pic>
      <p:pic>
        <p:nvPicPr>
          <p:cNvPr id="52232" name="Picture 8" descr="http://sphotos.ak.fbcdn.net/hphotos-ak-ash1/hs522.ash1/30734_129603247069427_100000592581457_247207_4626362_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4077072"/>
            <a:ext cx="3456384" cy="2592288"/>
          </a:xfrm>
          <a:prstGeom prst="rect">
            <a:avLst/>
          </a:prstGeom>
          <a:noFill/>
        </p:spPr>
      </p:pic>
      <p:pic>
        <p:nvPicPr>
          <p:cNvPr id="52234" name="Picture 10" descr="http://sphotos.ak.fbcdn.net/hphotos-ak-ash1/hs330.ash1/28644_122859031077182_100000592581457_211016_6926032_n.jpg"/>
          <p:cNvPicPr>
            <a:picLocks noChangeAspect="1" noChangeArrowheads="1"/>
          </p:cNvPicPr>
          <p:nvPr/>
        </p:nvPicPr>
        <p:blipFill>
          <a:blip r:embed="rId5" cstate="print"/>
          <a:srcRect l="4167" b="5556"/>
          <a:stretch>
            <a:fillRect/>
          </a:stretch>
        </p:blipFill>
        <p:spPr bwMode="auto">
          <a:xfrm>
            <a:off x="5292080" y="4149080"/>
            <a:ext cx="3456384" cy="25547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Die </a:t>
            </a:r>
            <a:r>
              <a:rPr lang="cs-CZ" dirty="0" err="1" smtClean="0"/>
              <a:t>Schule</a:t>
            </a:r>
            <a:r>
              <a:rPr lang="cs-CZ" dirty="0" smtClean="0"/>
              <a:t> Přimda</a:t>
            </a:r>
            <a:endParaRPr lang="de-DE" dirty="0"/>
          </a:p>
        </p:txBody>
      </p:sp>
      <p:pic>
        <p:nvPicPr>
          <p:cNvPr id="54274" name="Picture 2" descr="http://im.foto.mapy.cz/big/49d89a486445d6117d9001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933056"/>
            <a:ext cx="3287688" cy="2465766"/>
          </a:xfrm>
          <a:prstGeom prst="rect">
            <a:avLst/>
          </a:prstGeom>
          <a:noFill/>
        </p:spPr>
      </p:pic>
      <p:pic>
        <p:nvPicPr>
          <p:cNvPr id="54275" name="Picture 3" descr="H:\Dokumenty\Obrázky\%C5%A1kola%20fot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484784"/>
            <a:ext cx="6696744" cy="2277804"/>
          </a:xfrm>
          <a:prstGeom prst="rect">
            <a:avLst/>
          </a:prstGeom>
          <a:noFill/>
        </p:spPr>
      </p:pic>
      <p:pic>
        <p:nvPicPr>
          <p:cNvPr id="54276" name="Picture 4" descr="H:\Dokumenty\Obrázky\Školní foto\_kola web\100_07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3933056"/>
            <a:ext cx="3384376" cy="25358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 smtClean="0"/>
              <a:t>Die </a:t>
            </a:r>
            <a:r>
              <a:rPr lang="cs-CZ" dirty="0" err="1" smtClean="0"/>
              <a:t>Kirche</a:t>
            </a:r>
            <a:r>
              <a:rPr lang="cs-CZ" dirty="0" smtClean="0"/>
              <a:t> von </a:t>
            </a:r>
            <a:r>
              <a:rPr lang="cs-CZ" dirty="0" smtClean="0"/>
              <a:t>hl. Georg</a:t>
            </a:r>
            <a:endParaRPr lang="de-DE" dirty="0"/>
          </a:p>
        </p:txBody>
      </p:sp>
      <p:pic>
        <p:nvPicPr>
          <p:cNvPr id="1026" name="Picture 2" descr="http://t2.gstatic.com/images?q=tbn:ANd9GcSUajdYEeQxBCST39VhZP0lwshCP9ypceEXAeIYnc1S5ejrYlk&amp;t=1&amp;usg=__UO0YMn2kCFDG1Lf3U0hlAosphE4=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060848"/>
            <a:ext cx="4229911" cy="3168352"/>
          </a:xfrm>
          <a:prstGeom prst="rect">
            <a:avLst/>
          </a:prstGeom>
          <a:noFill/>
        </p:spPr>
      </p:pic>
      <p:sp>
        <p:nvSpPr>
          <p:cNvPr id="1030" name="AutoShape 6" descr="data:image/jpg;base64,/9j/4AAQSkZJRgABAQAAAQABAAD/2wCEAAkGBhAQEBQQDxAUFRQUEBAQFBYWFhQUGBgYFhQWFBQXEhkXHjIgGBolGhUUIy8gIycpLCwsFh4xNTwqNScuLCkBCQoKDgwOGg8PGikkHyQsLCwsKiksLCktLCksKiwpLCksKiwpKSwsKSwpKSksLCksKSwpLCwpKS0pKSwpKSksLP/AABEIAKcAywMBIgACEQEDEQH/xAAcAAACAgMBAQAAAAAAAAAAAAAAAQIDBAUGBwj/xAA7EAACAQMDAgQEAwYGAgMBAAABAhEAAyEEEjEFQQYTIlEyYXGBQpGhBxQjYrHwFTNScsHRgvEkU+EX/8QAGgEAAgMBAQAAAAAAAAAAAAAAAAECAwQFBv/EAC0RAAICAQQBAQcDBQAAAAAAAAABAhEDBBIhMVFBBRMiI2FxsTOBkRQyocHh/9oADAMBAAIRAxEAPwDzunSFMV7A4gxTop0CAVKkKdMAqQpUxTESFSqAqQpiZIGpCoimKBExTqIp0yJIGilToAkO/PE9vcD/AJoqywqkPLbSEJXEhmBU7SZxIDZyMRiarqEZJtpen/BtcIdApU6mRHTFKnQA6BRToEFFFFAGmApilTFVmgdSpCnTEOiiimA6dIU6BDFSFRpimImKdRFSoEMVIVEU6ZElTFRqu9qkT43VfqRP5VGUlFWxqLbpE21xtuqLH8Vbltv9o2sY9juVM1ZWrOtts+9d9wgQNiGB7+porP095mA3IVmYkggxyAVxIjg/WsWDUwlkkr9f9F+TDJRX0LhTFIVIVvMwxRRRNADpTRNFAhzRNKiKANQKYpCnUC8dMUCnTAdAop0CGKdKnTEOmKQp0AMVKoinNMRIU5qNOaBFeq1QtruP0HzNaK71UFixVSexIB49qfiDUjzApDQox2BmZIx8gPtWp86OFX+v9a8/rtQ5TcF0jp6fClG/JsR1VjGSfpn9K3HTeoDbtuqY8yTOCBKkMMgqRLEGuVOoY4kx7DA/IUrayYrCshoeNM9AdY44PH9ilXN9H6yyRauH0yNpPb5H5V0hHavR6TUe+hb7OTmxe7kFOlRWsoCiiigQ5omlRQBq6dFFRLxipCkBTigQ6YpU6YhinSp0CGKKKKYDoFAoFAEqdKkzgCT/ANk/IDuflQ2krYkrfBo/E65tn+Vh+TT/AMmtHW56nZuXnLEBFUbV3kLiefqTmse10sHm6v0QM5/QfX8q8tqpxnllJHawpxgkzAW3JA9/7xW+6T0lGS4GjzAFZZ9pG4rB5GPzq7p3SIytp2ORubbbH5E4/WtsvT/KG5/LQTGBccmfbaBPfvH2qiLQ57ujm36f/FCOPxqp/OCP65rplUAQBAGAPaqnVbjKJO9Suwkbd/DKpH4XI4H4gQRmRVwrt+zaqXkwavdaTHToimBXVMIooipRRQIUU4pxRQBqqKcURSLhimKQqQFAh0UUwKYgFOiKcUAKnQBTigQop06YFMBAVj3tOpf1KzDbMByDMkQoJAOYkngVlBawtW8XlkqBs/EYEktz78DFYPaCXuefJp0j+ZwSW9ph6hYMx32tJHIn/mpavry21Q+XLOu7aMbQGIkEzuJgwI4HzrWXLhJ9XOfYe8fSKlbKnDWt+yT37kQoI5WTP14rzp1HJst/xa7mXBkYmMe0RxzVFu6DLOQTOJJknHcmIqlmLEscmd35nJq2yIQzxuGAAZ4PJ4o5A9f03g6z1HpenO5Vv+WAj7Yn0Iwt3jw2Www7EexNcBq7N7TXjp9YhS4DAJ/FmPUe5P8Aq7988+zfs+2Hpulw20C2VJiI252Efh5++6tV+1SwrWbTOLZdLj+W0EXApgECMFff/wAY4Jq3S5JQyx2+roWeKnF2eZ0UU69WefCpAUopigANRqcU6ANVto21ZFKKC2yAFMCpxRFAWRimBUgKYFAhAUwKYWnFMQAU4pgURQIjtpgVKKYWgVgBWBq585dm6fLJ9ADNEtwDj3rZAVqupkC6J2x5U+pio+Ju4z9qwe0P0f3Rr0f6hBEBwQc8nuOSf771r/Ed91vbFaAqqw24yQDOO9ZFy6xBEjAjvkfLmsDWfxCXadwKg8READHY/wDYrz8nxR049mftZkNw8nyySe4Yc5/mH61AWyUY+oicwRHbJHLVFHbyyvsi4J9mA/Tn71FEG3OycxMz2+CMUmOPZ7t4N1/7v0Tzwis1jSXdQRuMk27W9Q/+mdsf7YPeqPGepF7p1q8gYLct2LxEjaC4DwQcn4iARxBnkVX4astc6QLCmPN0BsDcu0A3LZVTIy+WmcxlcxVPXLLW+kaazcAD27Nm2w27oKbVaLg+HI4/EP8AaaWnfzI/dfknl/tl9n+DhIpxUooivYHmxRTpxSigAopgU4oAwNtGyrttG2iybKdtG2rdlGygVle2ntqzZT2UBZXtoirNtG2mIgBTirNtAAmO/t+tRc0u2HfRALUgtTUDsRUgtClfKEyAWtX1IkXlI3A+WY27SeX9+3vW521p+sJuuqogk2/hO8zk9lGaw6/nD+6NWjfzTGe0eDJgDPMSNx/v51hG1tZ54kLn2O2Yg5I5rPbSXeyP98cjv344+tUponZ4IlgxJAZcQB88R71wmjqpllvQkruBHqBHfgE9iMccd8VC7aCqQMQMxx/5k8dqybWlufDuAiV5zwSTgc/95qF3T7Z3EucEhfMUexG4AgH6qaHVCV2e2+B7KjpNq6x2qtneWLSAioGJ2j4QIMgexPeqPHloro1DQDIEboONhb0/izMk8YI5qPhfqL2en27d/QEaa5p5NywX1HpZdpGotEC6PSBLKGWB2GBPxj1ixqdJb8q+ro+5wyNbZTs2ht05kMwxiNx3Rg1XBqM1J+V+S6a3Jr6P8Hm5FEVff0rWyFbmJB4DD3A5H07VXFesjNSVo8204umQiiKsigCpWIqdgoJJgASSar/e7f8A9iD5Fgp+4ORWou9cdTudZCtlYAxPeRhuCMdge9UW9Ot0eYbVyWLHD45I757Vy8ntBJ0uPujZHTcfEb7U9SfS3mOr8q5ZuO9rci7xau2godMgGYKyYEzI4qeouql1Uu2Xs27qA2bzgqrHkzuAG0qVIPI9JMAxWVZ0Gn6hZYNcci5qrmqYKU3I9xNu1ZyV4O3bJ4mrureFDfS5bL7PMbQvuZXBB09i7ZdiCMBtyHnseYry8NSoP4ZuP8/g9a8GTJBboKSfPpf89mo12pt22a2rbmW09z5ErMqpHJECYnk+1StHcqt/qVT+Yrf/AOC27q27d1d6ra01sbSoCMLN21e8llMgE+U0kRIHzrTXelvpSthsgK5RwDtZFOCZ+Fs5Xt9CK7mh9pbp+7ySvg4uv9nyjH3sIUr5Xghso2Vh9L6gbruMlY8xTAwJggx9vf3rMv6lFkF13bWIUsATAJH512MeohOG9Pg4sscoy2vseygJUtNcDqGGJUNEgkSAcx9ajry6W96qSDI4Mn5piHjEr8+RU5ZUo7iKi3Laa7qPUgnpWCSsg8gAyDMZB4ia0dnUsw5MwxJJEnAGSOAc98xnisK9dXd3ge/15x8u3yq1vUfSRAnAJAM5yTmJn+mJryupzzzSuR2cWFQibDR9e8p4uBthXCnBXu2IgkxXT2bisAykEEA/Y8fSuG1BVhtb4hgczH+kg57nn71neHOqm0/lOQFLZJiZAgZmAOMngCtug1bi1jn0UajTKS3R7Ov21i64xxHwnkSMT7f8VnBa1XUXU3dhElUU9xhpx7e3vzXU1j+UzFpV8waakxIODkHcQMr2nsD75yKw3ukM7Azlj24KqTHaf+qxL91QzSOQBB+nNHUn2WEKSp3gGJHYQfkYH61xHK+jrKJkHUjczz2J9xmI/pVT3CRuAYjJPqEe2RycYrCe5IH8yIW+pGayVUbBAHwg5ndkydp7feo3ZKqZ9Afs3bfoNOZUMNPaAAkMAEhSw+fy7Ed6539qfQrINm/5Yt3Wa8HuIo3XIt+ncBhz6j6jmCRXR/s71gXp+n8yQq2UkkAKPSoOwjnMT7HHFaL9tOqa2ui2Mf8AOvzOZhFmfcCqC8886YotEpeukI0bEaNqvJUm2W+AERgGMmcAEZCXFLMgPqUkMpBDA/zKcitj4a8Mp1W69vUXNpSwXT04kwCY5XieQRJ+da3rHh3VdMdWuIL1l0VbdxYJKTuXY0Z+LjGDxAkbtHqnie18oxanTKatdlm2tV4g1vl29oglwQMkERGcds+/es3qOsNu2zqpkNBkCF4+PMDkCO+fauP1vUjdY72JXc+31Ex/sk8D7DFb9Zq1GLhHtmHT4G3ufRj3b53TJZiSJwc85PDflUUsO43C2SD3nmMVXqL+NqmVme8Gf05/rVG7+4rgnWSOk0eiDsVb1YIyAIO5vfLYA5jjHBoS7ds3GS3euIFV3AR2WNoRuAYOCa7Lw34UF7UPpP3pBqbIugzadlZFKj03VYgj1A4Hf5VkdW8KFLlzR/vWnbUCxcuG1N5W2i0Xkbre0+kE/F2qqMeKkXKUo9HIW+v68Xjba+x9G8bwlzGDHqU5+lLXeIL9wNp7qWnBJ/C1szBgrsIG7J5H9a6m74TuI6ox0vnG2r7f3jTi5tZQQdrENEfauM6vpza1brcERcAgENBQKGX0nPPae1DxQu0iz+oy1Tk6KujXtmpRiVCOApYzAlZMexxV2v0Jv3GYlVUmABJkCQW5wSIxmT7Vj2r4tmdrM20SVgxOft3796uHWE/0uJgGF9gFEwcmAP6maujlm8exdFeHFi3b5vnwZ2mIsg+UxAiTJDDE81rupdRW4GLMTLW43JgqFuTBEOqybeBhuT8Iq8dURvUwbb6ZJXdtggg4PIge9Y1/phJNzc1y025pmMD1Q3Jx8/0qt5pJbW3RLM8XcUrNLqsGAZH0xjj8pqIMDgxP/qP1rOvXHNrepIAlDjHJ4xxB47GT3qTdKRdOt83YZ2uC2uw5FsJJkHA3ttH+0n2mUeUVR5MB9RuAB9xzOB8v74qq1eKsGHIIPvxnP5VOzb3T3MT298/1qLIJ5kY7f8HvUlx0FHo/RdU16yLhWAZjkT9JPGCMknFc51m//wDKdpkqyhfUIG1faD+In71uvBlkMh2EuRubYsSACJMDJ5Az7fKa5nql0m/cLGZZj9MtiJMfSTHHaunqc27DHyYNNi25peCD3ycmBH8x+XHpqi9ry4CEggEYBgYEAkke1Uat8fetlpvKCgb1AjPqUZjJaucpM6EopMrs6sgbQQMFTIaY9iYxxUrWuKZO0zAgyZjsSCCJ+RmsS8BuEFSPUsggyFJ2kgZGCB9qoe6Dx9Of60nNipUeveB/Gt9rARdPp7ioLdootxrNyBHG/cjfh/0zMYM1H9o3ia3qv3QMl60UOoJDqvdbW02nQlG4MxkbhjNeYdN6h5VxWLMApOVHqUEAEpJjdxk94OYreeIPEI1YtlbewW3ZFE7jBRF9TfiO5J4HNU7pKX0LlslH6noP7IdYtzUaoqxIGk9RGByctIHeYj510PV9Q/8Ahels7C6v0iXUKWJuC1Y8jbA+PduKxmVntXGfsKtFtRq4gk6WBJzJLfD2Paa60eINLaS1Zu6uylyzYsWLlt2Ksj27So6tCkSG3e/PcGnfApqnR494r60G8u2ouKbZYOHTbDTBlDw8ckzMjiK5yV2k/ik8j6cDtXqnjTQ9N1wDLrtMt5QwD72ExwLvpyOc8j5jFeUaqw6n1ZyQGBDKY/0kYNTfPJTXgrUjuKPM/vFKP6UsUAes9K8bafT9TfXMhVXN8NbDpvXeltADJCwDbmce3YVd1Dxppb/VretG9bIsGy4/hsx3WLlswFcjG8Yn3ri9R4Z1qE/vGn1Nv1syeh9sKJLISDIAg7gYPuTUNR0u8bjXCLpvXCzepQS7Nk+kj1Tngd6hUU+X/g0xxzlG1R0/W+oafVa2xdO8WxZ0lu6VPluptWbivtZZYAkpnvEe1avrWn07HdaN4BdxlpYkmF9TuAxk7fw4BnuYy/B1rWX2IsWZ06syMCtlijbd0ebftsDDAennI7ZGZ4i6HrbZPk2CRs/BZsO/mMp2L/AUiCpOBEk5HFJxadWil210ctquhzEtcEkhoUNlePnxGeOKH8NIozdvKVUE+ieY4yMHt9av8RdJuB0LgHehdGxlZ9IHEsD5g2jOPbiXQepqbVy1qLYNttlzduuKUOYgjG0gtKSswIIIBqfuvTdz9ip32ka49Egn+ISFyZDgeo7RJB/95GKr0cOhU3WWQPURKgjj1ZwRPEZXPFdHe6VeYedaOpKugKsiWXUr2wTuWYGDnnnmtQbF4q229emDINkgztETGM7iPlI96ob7TYNxZD/C7j2TAtGF3AE7WPBJUEenAzJE7jz2wr/VvQljZ/ltfC52keYy4YHGNvy5zW7fQaplgaoEQIUrGIiCQJzkVS2hI2+bpbW1WHw5BBG0+YeecyfbtShmUemFJnO29K6ncRxH40EZxmaydPEzcKHmBu45gypjGTyfuMVmnpShnRrbJLSgX1+kxth9pMRkZJ/Oa0t7TEHIaB3IIx2OeKtUt3qSaOut+LRat7NNZRDtdVY3GYAudztDSJ5wSYnv25y8jtDQM4kEd+J9uD8qxUETJMweTH9//telDwPpfJ9T31Lor+lrMAmG9RKSU9gCT3qTu+RJU7R5lfMwO81JdE0Hjg/iU8fet/1/pVjSXQlsu6tbLNLW9wJJA2lUxj5VpLdoudqbpMwJB+vapcrolJ2R8hoAJGA34lgSfrVDwMA/385rcjoNyAYn4Zi5axLELIaInj5xSboaQSLh3AZEKFz2ktz8o7iob0u2K/JqFue/51dZVhgRn6flS1uiNptpBBgHO37fCSP1qyxY9My8yJG3H9ZNN9Cf0PVf2F9V0+nvao6i/ashktBRcuW0Bgngse08D51f1brCeZqWt3rcNqtQyw653XDtIgx85ry5umPEwxE5m2w+5JPp7Vbb6VeDAbWnGfLJiDEkj2/5qF8dknJtnSaLUvf1dmzduOUuarS229R+Fr6I0HthmzFc5416Yun1j20mNll8wTL2lY5A92/TNZDaMiQWMwZGy4DGDmR6fi5jvPekNG/wqykglYUXDmO4CTxFRjkfRHc/BoBZ5jIHJA47D9al+6fzr271vf8ADLogkEYEE270ZMclIOQfb2qadK1BAKBtpAj+FdPbJB2e81Ypv1QfEeu2Oo6e/cU3Ff0qxksyR6xj+FyCyWzMZKqTERW8u6W0ba3WNxlGy6u67efLSqEB2MH1HPImeaKKx6bUTm5qXoiMXaKuj6hb1lR/DO1ADFoqGgCTtLYMFJzmflVXUvC9t0Kpp9L5gZWXcroshgTu2SSCu4GIOaKK2YvjgnIkm3Rq9N+z9o23SVBRQWt3MbgcgpcUhk27R249yTV2j/Z5prY8tjqIkwQ1lRkk4AHz+XFFFRlCPgmkmZn/APNOnnJF6efitgyeZISue65p+maO+bDrqTCI4IvwIcckBP5Y+1FFZZRSXCNGPFGUqZfefpq20a1au3ndFYq11gFkcMzLkz7AitR1O6ty29u3obFvchAcvcLKff0kAj3BGaVFUSk0yiSNbZ0DqyN+72DsVvTN4BtxkExd4B7AD7020V1/MVrFra6FAFe76J4Ky/IkZ+sgzRRSU2LamXN0+YB0mmwoX/KtEmIEktOT7/Osh71+IkAREbbZ4AA/D8hRRRvl5DbRp9T4ft3SWe0pY8n1An5na3NQPhm3sKLaQZBn8UjiGOftxRRT97LyKrEnhy4U8uARIzIHAIH6MR/3T0/g2/LNBbcNrQyrM4OJzMyZ96KKayS6JLGmSu+EgubtgxEZa2SR3PyiJ+c1g2OmIgBtq6nEspVcMCD3ziKdFTUn5K3BJk7Xh64yM1sXShBT1Xk2nEGfTuwYFFvwwVkRCnaTucnMkgiB8z+f2oorRGN8AlxZfc8PFo3hTCBAxe43HBGZFCeHbY3ZgMQTAzI9ixJGaKK2RwRK7L06ci8O2NsfDOCSJ9Pu2fc/apJpbYAHqPzmiirFhgG5n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32" name="AutoShape 8" descr="data:image/jpg;base64,/9j/4AAQSkZJRgABAQAAAQABAAD/2wCEAAkGBhAQEBQQDxAUFRQUEBAQFBYWFhQUGBgYFhQWFBQXEhkXHjIgGBolGhUUIy8gIycpLCwsFh4xNTwqNScuLCkBCQoKDgwOGg8PGikkHyQsLCwsKiksLCktLCksKiwpLCksKiwpKSwsKSwpKSksLCksKSwpLCwpKS0pKSwpKSksLP/AABEIAKcAywMBIgACEQEDEQH/xAAcAAACAgMBAQAAAAAAAAAAAAAAAQIDBAUGBwj/xAA7EAACAQMDAgQEAwYGAgMBAAABAhEAAyEEEjEFQQYTIlEyYXGBQpGhBxQjYrHwFTNScsHRgvEkU+EX/8QAGgEAAgMBAQAAAAAAAAAAAAAAAAECAwQFBv/EAC0RAAICAQQBAQcDBQAAAAAAAAABAhEDBBIhMVFBBRMiI2FxsTOBkRQyocHh/9oADAMBAAIRAxEAPwDzunSFMV7A4gxTop0CAVKkKdMAqQpUxTESFSqAqQpiZIGpCoimKBExTqIp0yJIGilToAkO/PE9vcD/AJoqywqkPLbSEJXEhmBU7SZxIDZyMRiarqEZJtpen/BtcIdApU6mRHTFKnQA6BRToEFFFFAGmApilTFVmgdSpCnTEOiiimA6dIU6BDFSFRpimImKdRFSoEMVIVEU6ZElTFRqu9qkT43VfqRP5VGUlFWxqLbpE21xtuqLH8Vbltv9o2sY9juVM1ZWrOtts+9d9wgQNiGB7+porP095mA3IVmYkggxyAVxIjg/WsWDUwlkkr9f9F+TDJRX0LhTFIVIVvMwxRRRNADpTRNFAhzRNKiKANQKYpCnUC8dMUCnTAdAop0CGKdKnTEOmKQp0AMVKoinNMRIU5qNOaBFeq1QtruP0HzNaK71UFixVSexIB49qfiDUjzApDQox2BmZIx8gPtWp86OFX+v9a8/rtQ5TcF0jp6fClG/JsR1VjGSfpn9K3HTeoDbtuqY8yTOCBKkMMgqRLEGuVOoY4kx7DA/IUrayYrCshoeNM9AdY44PH9ilXN9H6yyRauH0yNpPb5H5V0hHavR6TUe+hb7OTmxe7kFOlRWsoCiiigQ5omlRQBq6dFFRLxipCkBTigQ6YpU6YhinSp0CGKKKKYDoFAoFAEqdKkzgCT/ANk/IDuflQ2krYkrfBo/E65tn+Vh+TT/AMmtHW56nZuXnLEBFUbV3kLiefqTmse10sHm6v0QM5/QfX8q8tqpxnllJHawpxgkzAW3JA9/7xW+6T0lGS4GjzAFZZ9pG4rB5GPzq7p3SIytp2ORubbbH5E4/WtsvT/KG5/LQTGBccmfbaBPfvH2qiLQ57ujm36f/FCOPxqp/OCP65rplUAQBAGAPaqnVbjKJO9Suwkbd/DKpH4XI4H4gQRmRVwrt+zaqXkwavdaTHToimBXVMIooipRRQIUU4pxRQBqqKcURSLhimKQqQFAh0UUwKYgFOiKcUAKnQBTigQop06YFMBAVj3tOpf1KzDbMByDMkQoJAOYkngVlBawtW8XlkqBs/EYEktz78DFYPaCXuefJp0j+ZwSW9ph6hYMx32tJHIn/mpavry21Q+XLOu7aMbQGIkEzuJgwI4HzrWXLhJ9XOfYe8fSKlbKnDWt+yT37kQoI5WTP14rzp1HJst/xa7mXBkYmMe0RxzVFu6DLOQTOJJknHcmIqlmLEscmd35nJq2yIQzxuGAAZ4PJ4o5A9f03g6z1HpenO5Vv+WAj7Yn0Iwt3jw2Www7EexNcBq7N7TXjp9YhS4DAJ/FmPUe5P8Aq7988+zfs+2Hpulw20C2VJiI252Efh5++6tV+1SwrWbTOLZdLj+W0EXApgECMFff/wAY4Jq3S5JQyx2+roWeKnF2eZ0UU69WefCpAUopigANRqcU6ANVto21ZFKKC2yAFMCpxRFAWRimBUgKYFAhAUwKYWnFMQAU4pgURQIjtpgVKKYWgVgBWBq585dm6fLJ9ADNEtwDj3rZAVqupkC6J2x5U+pio+Ju4z9qwe0P0f3Rr0f6hBEBwQc8nuOSf771r/Ed91vbFaAqqw24yQDOO9ZFy6xBEjAjvkfLmsDWfxCXadwKg8READHY/wDYrz8nxR049mftZkNw8nyySe4Yc5/mH61AWyUY+oicwRHbJHLVFHbyyvsi4J9mA/Tn71FEG3OycxMz2+CMUmOPZ7t4N1/7v0Tzwis1jSXdQRuMk27W9Q/+mdsf7YPeqPGepF7p1q8gYLct2LxEjaC4DwQcn4iARxBnkVX4astc6QLCmPN0BsDcu0A3LZVTIy+WmcxlcxVPXLLW+kaazcAD27Nm2w27oKbVaLg+HI4/EP8AaaWnfzI/dfknl/tl9n+DhIpxUooivYHmxRTpxSigAopgU4oAwNtGyrttG2iybKdtG2rdlGygVle2ntqzZT2UBZXtoirNtG2mIgBTirNtAAmO/t+tRc0u2HfRALUgtTUDsRUgtClfKEyAWtX1IkXlI3A+WY27SeX9+3vW521p+sJuuqogk2/hO8zk9lGaw6/nD+6NWjfzTGe0eDJgDPMSNx/v51hG1tZ54kLn2O2Yg5I5rPbSXeyP98cjv344+tUponZ4IlgxJAZcQB88R71wmjqpllvQkruBHqBHfgE9iMccd8VC7aCqQMQMxx/5k8dqybWlufDuAiV5zwSTgc/95qF3T7Z3EucEhfMUexG4AgH6qaHVCV2e2+B7KjpNq6x2qtneWLSAioGJ2j4QIMgexPeqPHloro1DQDIEboONhb0/izMk8YI5qPhfqL2en27d/QEaa5p5NywX1HpZdpGotEC6PSBLKGWB2GBPxj1ixqdJb8q+ro+5wyNbZTs2ht05kMwxiNx3Rg1XBqM1J+V+S6a3Jr6P8Hm5FEVff0rWyFbmJB4DD3A5H07VXFesjNSVo8204umQiiKsigCpWIqdgoJJgASSar/e7f8A9iD5Fgp+4ORWou9cdTudZCtlYAxPeRhuCMdge9UW9Ot0eYbVyWLHD45I757Vy8ntBJ0uPujZHTcfEb7U9SfS3mOr8q5ZuO9rci7xau2godMgGYKyYEzI4qeouql1Uu2Xs27qA2bzgqrHkzuAG0qVIPI9JMAxWVZ0Gn6hZYNcci5qrmqYKU3I9xNu1ZyV4O3bJ4mrureFDfS5bL7PMbQvuZXBB09i7ZdiCMBtyHnseYry8NSoP4ZuP8/g9a8GTJBboKSfPpf89mo12pt22a2rbmW09z5ErMqpHJECYnk+1StHcqt/qVT+Yrf/AOC27q27d1d6ra01sbSoCMLN21e8llMgE+U0kRIHzrTXelvpSthsgK5RwDtZFOCZ+Fs5Xt9CK7mh9pbp+7ySvg4uv9nyjH3sIUr5Xghso2Vh9L6gbruMlY8xTAwJggx9vf3rMv6lFkF13bWIUsATAJH512MeohOG9Pg4sscoy2vseygJUtNcDqGGJUNEgkSAcx9ajry6W96qSDI4Mn5piHjEr8+RU5ZUo7iKi3Laa7qPUgnpWCSsg8gAyDMZB4ia0dnUsw5MwxJJEnAGSOAc98xnisK9dXd3ge/15x8u3yq1vUfSRAnAJAM5yTmJn+mJryupzzzSuR2cWFQibDR9e8p4uBthXCnBXu2IgkxXT2bisAykEEA/Y8fSuG1BVhtb4hgczH+kg57nn71neHOqm0/lOQFLZJiZAgZmAOMngCtug1bi1jn0UajTKS3R7Ov21i64xxHwnkSMT7f8VnBa1XUXU3dhElUU9xhpx7e3vzXU1j+UzFpV8waakxIODkHcQMr2nsD75yKw3ukM7Azlj24KqTHaf+qxL91QzSOQBB+nNHUn2WEKSp3gGJHYQfkYH61xHK+jrKJkHUjczz2J9xmI/pVT3CRuAYjJPqEe2RycYrCe5IH8yIW+pGayVUbBAHwg5ndkydp7feo3ZKqZ9Afs3bfoNOZUMNPaAAkMAEhSw+fy7Ed6539qfQrINm/5Yt3Wa8HuIo3XIt+ncBhz6j6jmCRXR/s71gXp+n8yQq2UkkAKPSoOwjnMT7HHFaL9tOqa2ui2Mf8AOvzOZhFmfcCqC8886YotEpeukI0bEaNqvJUm2W+AERgGMmcAEZCXFLMgPqUkMpBDA/zKcitj4a8Mp1W69vUXNpSwXT04kwCY5XieQRJ+da3rHh3VdMdWuIL1l0VbdxYJKTuXY0Z+LjGDxAkbtHqnie18oxanTKatdlm2tV4g1vl29oglwQMkERGcds+/es3qOsNu2zqpkNBkCF4+PMDkCO+fauP1vUjdY72JXc+31Ex/sk8D7DFb9Zq1GLhHtmHT4G3ufRj3b53TJZiSJwc85PDflUUsO43C2SD3nmMVXqL+NqmVme8Gf05/rVG7+4rgnWSOk0eiDsVb1YIyAIO5vfLYA5jjHBoS7ds3GS3euIFV3AR2WNoRuAYOCa7Lw34UF7UPpP3pBqbIugzadlZFKj03VYgj1A4Hf5VkdW8KFLlzR/vWnbUCxcuG1N5W2i0Xkbre0+kE/F2qqMeKkXKUo9HIW+v68Xjba+x9G8bwlzGDHqU5+lLXeIL9wNp7qWnBJ/C1szBgrsIG7J5H9a6m74TuI6ox0vnG2r7f3jTi5tZQQdrENEfauM6vpza1brcERcAgENBQKGX0nPPae1DxQu0iz+oy1Tk6KujXtmpRiVCOApYzAlZMexxV2v0Jv3GYlVUmABJkCQW5wSIxmT7Vj2r4tmdrM20SVgxOft3796uHWE/0uJgGF9gFEwcmAP6maujlm8exdFeHFi3b5vnwZ2mIsg+UxAiTJDDE81rupdRW4GLMTLW43JgqFuTBEOqybeBhuT8Iq8dURvUwbb6ZJXdtggg4PIge9Y1/phJNzc1y025pmMD1Q3Jx8/0qt5pJbW3RLM8XcUrNLqsGAZH0xjj8pqIMDgxP/qP1rOvXHNrepIAlDjHJ4xxB47GT3qTdKRdOt83YZ2uC2uw5FsJJkHA3ttH+0n2mUeUVR5MB9RuAB9xzOB8v74qq1eKsGHIIPvxnP5VOzb3T3MT298/1qLIJ5kY7f8HvUlx0FHo/RdU16yLhWAZjkT9JPGCMknFc51m//wDKdpkqyhfUIG1faD+In71uvBlkMh2EuRubYsSACJMDJ5Az7fKa5nql0m/cLGZZj9MtiJMfSTHHaunqc27DHyYNNi25peCD3ycmBH8x+XHpqi9ry4CEggEYBgYEAkke1Uat8fetlpvKCgb1AjPqUZjJaucpM6EopMrs6sgbQQMFTIaY9iYxxUrWuKZO0zAgyZjsSCCJ+RmsS8BuEFSPUsggyFJ2kgZGCB9qoe6Dx9Of60nNipUeveB/Gt9rARdPp7ioLdootxrNyBHG/cjfh/0zMYM1H9o3ia3qv3QMl60UOoJDqvdbW02nQlG4MxkbhjNeYdN6h5VxWLMApOVHqUEAEpJjdxk94OYreeIPEI1YtlbewW3ZFE7jBRF9TfiO5J4HNU7pKX0LlslH6noP7IdYtzUaoqxIGk9RGByctIHeYj510PV9Q/8Ahels7C6v0iXUKWJuC1Y8jbA+PduKxmVntXGfsKtFtRq4gk6WBJzJLfD2Paa60eINLaS1Zu6uylyzYsWLlt2Ksj27So6tCkSG3e/PcGnfApqnR494r60G8u2ouKbZYOHTbDTBlDw8ckzMjiK5yV2k/ik8j6cDtXqnjTQ9N1wDLrtMt5QwD72ExwLvpyOc8j5jFeUaqw6n1ZyQGBDKY/0kYNTfPJTXgrUjuKPM/vFKP6UsUAes9K8bafT9TfXMhVXN8NbDpvXeltADJCwDbmce3YVd1Dxppb/VretG9bIsGy4/hsx3WLlswFcjG8Yn3ri9R4Z1qE/vGn1Nv1syeh9sKJLISDIAg7gYPuTUNR0u8bjXCLpvXCzepQS7Nk+kj1Tngd6hUU+X/g0xxzlG1R0/W+oafVa2xdO8WxZ0lu6VPluptWbivtZZYAkpnvEe1avrWn07HdaN4BdxlpYkmF9TuAxk7fw4BnuYy/B1rWX2IsWZ06syMCtlijbd0ebftsDDAennI7ZGZ4i6HrbZPk2CRs/BZsO/mMp2L/AUiCpOBEk5HFJxadWil210ctquhzEtcEkhoUNlePnxGeOKH8NIozdvKVUE+ieY4yMHt9av8RdJuB0LgHehdGxlZ9IHEsD5g2jOPbiXQepqbVy1qLYNttlzduuKUOYgjG0gtKSswIIIBqfuvTdz9ip32ka49Egn+ISFyZDgeo7RJB/95GKr0cOhU3WWQPURKgjj1ZwRPEZXPFdHe6VeYedaOpKugKsiWXUr2wTuWYGDnnnmtQbF4q229emDINkgztETGM7iPlI96ob7TYNxZD/C7j2TAtGF3AE7WPBJUEenAzJE7jz2wr/VvQljZ/ltfC52keYy4YHGNvy5zW7fQaplgaoEQIUrGIiCQJzkVS2hI2+bpbW1WHw5BBG0+YeecyfbtShmUemFJnO29K6ncRxH40EZxmaydPEzcKHmBu45gypjGTyfuMVmnpShnRrbJLSgX1+kxth9pMRkZJ/Oa0t7TEHIaB3IIx2OeKtUt3qSaOut+LRat7NNZRDtdVY3GYAudztDSJ5wSYnv25y8jtDQM4kEd+J9uD8qxUETJMweTH9//telDwPpfJ9T31Lor+lrMAmG9RKSU9gCT3qTu+RJU7R5lfMwO81JdE0Hjg/iU8fet/1/pVjSXQlsu6tbLNLW9wJJA2lUxj5VpLdoudqbpMwJB+vapcrolJ2R8hoAJGA34lgSfrVDwMA/385rcjoNyAYn4Zi5axLELIaInj5xSboaQSLh3AZEKFz2ktz8o7iob0u2K/JqFue/51dZVhgRn6flS1uiNptpBBgHO37fCSP1qyxY9My8yJG3H9ZNN9Cf0PVf2F9V0+nvao6i/ashktBRcuW0Bgngse08D51f1brCeZqWt3rcNqtQyw653XDtIgx85ry5umPEwxE5m2w+5JPp7Vbb6VeDAbWnGfLJiDEkj2/5qF8dknJtnSaLUvf1dmzduOUuarS229R+Fr6I0HthmzFc5416Yun1j20mNll8wTL2lY5A92/TNZDaMiQWMwZGy4DGDmR6fi5jvPekNG/wqykglYUXDmO4CTxFRjkfRHc/BoBZ5jIHJA47D9al+6fzr271vf8ADLogkEYEE270ZMclIOQfb2qadK1BAKBtpAj+FdPbJB2e81Ypv1QfEeu2Oo6e/cU3Ff0qxksyR6xj+FyCyWzMZKqTERW8u6W0ba3WNxlGy6u67efLSqEB2MH1HPImeaKKx6bUTm5qXoiMXaKuj6hb1lR/DO1ADFoqGgCTtLYMFJzmflVXUvC9t0Kpp9L5gZWXcroshgTu2SSCu4GIOaKK2YvjgnIkm3Rq9N+z9o23SVBRQWt3MbgcgpcUhk27R249yTV2j/Z5prY8tjqIkwQ1lRkk4AHz+XFFFRlCPgmkmZn/APNOnnJF6efitgyeZISue65p+maO+bDrqTCI4IvwIcckBP5Y+1FFZZRSXCNGPFGUqZfefpq20a1au3ndFYq11gFkcMzLkz7AitR1O6ty29u3obFvchAcvcLKff0kAj3BGaVFUSk0yiSNbZ0DqyN+72DsVvTN4BtxkExd4B7AD7020V1/MVrFra6FAFe76J4Ky/IkZ+sgzRRSU2LamXN0+YB0mmwoX/KtEmIEktOT7/Osh71+IkAREbbZ4AA/D8hRRRvl5DbRp9T4ft3SWe0pY8n1An5na3NQPhm3sKLaQZBn8UjiGOftxRRT97LyKrEnhy4U8uARIzIHAIH6MR/3T0/g2/LNBbcNrQyrM4OJzMyZ96KKayS6JLGmSu+EgubtgxEZa2SR3PyiJ+c1g2OmIgBtq6nEspVcMCD3ziKdFTUn5K3BJk7Xh64yM1sXShBT1Xk2nEGfTuwYFFvwwVkRCnaTucnMkgiB8z+f2oorRGN8AlxZfc8PFo3hTCBAxe43HBGZFCeHbY3ZgMQTAzI9ixJGaKK2RwRK7L06ci8O2NsfDOCSJ9Pu2fc/apJpbYAHqPzmiirFhgG5n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34" name="AutoShape 10" descr="data:image/jpg;base64,/9j/4AAQSkZJRgABAQAAAQABAAD/2wCEAAkGBhAQEBQQDxAUFRQUEBAQFBYWFhQUGBgYFhQWFBQXEhkXHjIgGBolGhUUIy8gIycpLCwsFh4xNTwqNScuLCkBCQoKDgwOGg8PGikkHyQsLCwsKiksLCktLCksKiwpLCksKiwpKSwsKSwpKSksLCksKSwpLCwpKS0pKSwpKSksLP/AABEIAKcAywMBIgACEQEDEQH/xAAcAAACAgMBAQAAAAAAAAAAAAAAAQIDBAUGBwj/xAA7EAACAQMDAgQEAwYGAgMBAAABAhEAAyEEEjEFQQYTIlEyYXGBQpGhBxQjYrHwFTNScsHRgvEkU+EX/8QAGgEAAgMBAQAAAAAAAAAAAAAAAAECAwQFBv/EAC0RAAICAQQBAQcDBQAAAAAAAAABAhEDBBIhMVFBBRMiI2FxsTOBkRQyocHh/9oADAMBAAIRAxEAPwDzunSFMV7A4gxTop0CAVKkKdMAqQpUxTESFSqAqQpiZIGpCoimKBExTqIp0yJIGilToAkO/PE9vcD/AJoqywqkPLbSEJXEhmBU7SZxIDZyMRiarqEZJtpen/BtcIdApU6mRHTFKnQA6BRToEFFFFAGmApilTFVmgdSpCnTEOiiimA6dIU6BDFSFRpimImKdRFSoEMVIVEU6ZElTFRqu9qkT43VfqRP5VGUlFWxqLbpE21xtuqLH8Vbltv9o2sY9juVM1ZWrOtts+9d9wgQNiGB7+porP095mA3IVmYkggxyAVxIjg/WsWDUwlkkr9f9F+TDJRX0LhTFIVIVvMwxRRRNADpTRNFAhzRNKiKANQKYpCnUC8dMUCnTAdAop0CGKdKnTEOmKQp0AMVKoinNMRIU5qNOaBFeq1QtruP0HzNaK71UFixVSexIB49qfiDUjzApDQox2BmZIx8gPtWp86OFX+v9a8/rtQ5TcF0jp6fClG/JsR1VjGSfpn9K3HTeoDbtuqY8yTOCBKkMMgqRLEGuVOoY4kx7DA/IUrayYrCshoeNM9AdY44PH9ilXN9H6yyRauH0yNpPb5H5V0hHavR6TUe+hb7OTmxe7kFOlRWsoCiiigQ5omlRQBq6dFFRLxipCkBTigQ6YpU6YhinSp0CGKKKKYDoFAoFAEqdKkzgCT/ANk/IDuflQ2krYkrfBo/E65tn+Vh+TT/AMmtHW56nZuXnLEBFUbV3kLiefqTmse10sHm6v0QM5/QfX8q8tqpxnllJHawpxgkzAW3JA9/7xW+6T0lGS4GjzAFZZ9pG4rB5GPzq7p3SIytp2ORubbbH5E4/WtsvT/KG5/LQTGBccmfbaBPfvH2qiLQ57ujm36f/FCOPxqp/OCP65rplUAQBAGAPaqnVbjKJO9Suwkbd/DKpH4XI4H4gQRmRVwrt+zaqXkwavdaTHToimBXVMIooipRRQIUU4pxRQBqqKcURSLhimKQqQFAh0UUwKYgFOiKcUAKnQBTigQop06YFMBAVj3tOpf1KzDbMByDMkQoJAOYkngVlBawtW8XlkqBs/EYEktz78DFYPaCXuefJp0j+ZwSW9ph6hYMx32tJHIn/mpavry21Q+XLOu7aMbQGIkEzuJgwI4HzrWXLhJ9XOfYe8fSKlbKnDWt+yT37kQoI5WTP14rzp1HJst/xa7mXBkYmMe0RxzVFu6DLOQTOJJknHcmIqlmLEscmd35nJq2yIQzxuGAAZ4PJ4o5A9f03g6z1HpenO5Vv+WAj7Yn0Iwt3jw2Www7EexNcBq7N7TXjp9YhS4DAJ/FmPUe5P8Aq7988+zfs+2Hpulw20C2VJiI252Efh5++6tV+1SwrWbTOLZdLj+W0EXApgECMFff/wAY4Jq3S5JQyx2+roWeKnF2eZ0UU69WefCpAUopigANRqcU6ANVto21ZFKKC2yAFMCpxRFAWRimBUgKYFAhAUwKYWnFMQAU4pgURQIjtpgVKKYWgVgBWBq585dm6fLJ9ADNEtwDj3rZAVqupkC6J2x5U+pio+Ju4z9qwe0P0f3Rr0f6hBEBwQc8nuOSf771r/Ed91vbFaAqqw24yQDOO9ZFy6xBEjAjvkfLmsDWfxCXadwKg8READHY/wDYrz8nxR049mftZkNw8nyySe4Yc5/mH61AWyUY+oicwRHbJHLVFHbyyvsi4J9mA/Tn71FEG3OycxMz2+CMUmOPZ7t4N1/7v0Tzwis1jSXdQRuMk27W9Q/+mdsf7YPeqPGepF7p1q8gYLct2LxEjaC4DwQcn4iARxBnkVX4astc6QLCmPN0BsDcu0A3LZVTIy+WmcxlcxVPXLLW+kaazcAD27Nm2w27oKbVaLg+HI4/EP8AaaWnfzI/dfknl/tl9n+DhIpxUooivYHmxRTpxSigAopgU4oAwNtGyrttG2iybKdtG2rdlGygVle2ntqzZT2UBZXtoirNtG2mIgBTirNtAAmO/t+tRc0u2HfRALUgtTUDsRUgtClfKEyAWtX1IkXlI3A+WY27SeX9+3vW521p+sJuuqogk2/hO8zk9lGaw6/nD+6NWjfzTGe0eDJgDPMSNx/v51hG1tZ54kLn2O2Yg5I5rPbSXeyP98cjv344+tUponZ4IlgxJAZcQB88R71wmjqpllvQkruBHqBHfgE9iMccd8VC7aCqQMQMxx/5k8dqybWlufDuAiV5zwSTgc/95qF3T7Z3EucEhfMUexG4AgH6qaHVCV2e2+B7KjpNq6x2qtneWLSAioGJ2j4QIMgexPeqPHloro1DQDIEboONhb0/izMk8YI5qPhfqL2en27d/QEaa5p5NywX1HpZdpGotEC6PSBLKGWB2GBPxj1ixqdJb8q+ro+5wyNbZTs2ht05kMwxiNx3Rg1XBqM1J+V+S6a3Jr6P8Hm5FEVff0rWyFbmJB4DD3A5H07VXFesjNSVo8204umQiiKsigCpWIqdgoJJgASSar/e7f8A9iD5Fgp+4ORWou9cdTudZCtlYAxPeRhuCMdge9UW9Ot0eYbVyWLHD45I757Vy8ntBJ0uPujZHTcfEb7U9SfS3mOr8q5ZuO9rci7xau2godMgGYKyYEzI4qeouql1Uu2Xs27qA2bzgqrHkzuAG0qVIPI9JMAxWVZ0Gn6hZYNcci5qrmqYKU3I9xNu1ZyV4O3bJ4mrureFDfS5bL7PMbQvuZXBB09i7ZdiCMBtyHnseYry8NSoP4ZuP8/g9a8GTJBboKSfPpf89mo12pt22a2rbmW09z5ErMqpHJECYnk+1StHcqt/qVT+Yrf/AOC27q27d1d6ra01sbSoCMLN21e8llMgE+U0kRIHzrTXelvpSthsgK5RwDtZFOCZ+Fs5Xt9CK7mh9pbp+7ySvg4uv9nyjH3sIUr5Xghso2Vh9L6gbruMlY8xTAwJggx9vf3rMv6lFkF13bWIUsATAJH512MeohOG9Pg4sscoy2vseygJUtNcDqGGJUNEgkSAcx9ajry6W96qSDI4Mn5piHjEr8+RU5ZUo7iKi3Laa7qPUgnpWCSsg8gAyDMZB4ia0dnUsw5MwxJJEnAGSOAc98xnisK9dXd3ge/15x8u3yq1vUfSRAnAJAM5yTmJn+mJryupzzzSuR2cWFQibDR9e8p4uBthXCnBXu2IgkxXT2bisAykEEA/Y8fSuG1BVhtb4hgczH+kg57nn71neHOqm0/lOQFLZJiZAgZmAOMngCtug1bi1jn0UajTKS3R7Ov21i64xxHwnkSMT7f8VnBa1XUXU3dhElUU9xhpx7e3vzXU1j+UzFpV8waakxIODkHcQMr2nsD75yKw3ukM7Azlj24KqTHaf+qxL91QzSOQBB+nNHUn2WEKSp3gGJHYQfkYH61xHK+jrKJkHUjczz2J9xmI/pVT3CRuAYjJPqEe2RycYrCe5IH8yIW+pGayVUbBAHwg5ndkydp7feo3ZKqZ9Afs3bfoNOZUMNPaAAkMAEhSw+fy7Ed6539qfQrINm/5Yt3Wa8HuIo3XIt+ncBhz6j6jmCRXR/s71gXp+n8yQq2UkkAKPSoOwjnMT7HHFaL9tOqa2ui2Mf8AOvzOZhFmfcCqC8886YotEpeukI0bEaNqvJUm2W+AERgGMmcAEZCXFLMgPqUkMpBDA/zKcitj4a8Mp1W69vUXNpSwXT04kwCY5XieQRJ+da3rHh3VdMdWuIL1l0VbdxYJKTuXY0Z+LjGDxAkbtHqnie18oxanTKatdlm2tV4g1vl29oglwQMkERGcds+/es3qOsNu2zqpkNBkCF4+PMDkCO+fauP1vUjdY72JXc+31Ex/sk8D7DFb9Zq1GLhHtmHT4G3ufRj3b53TJZiSJwc85PDflUUsO43C2SD3nmMVXqL+NqmVme8Gf05/rVG7+4rgnWSOk0eiDsVb1YIyAIO5vfLYA5jjHBoS7ds3GS3euIFV3AR2WNoRuAYOCa7Lw34UF7UPpP3pBqbIugzadlZFKj03VYgj1A4Hf5VkdW8KFLlzR/vWnbUCxcuG1N5W2i0Xkbre0+kE/F2qqMeKkXKUo9HIW+v68Xjba+x9G8bwlzGDHqU5+lLXeIL9wNp7qWnBJ/C1szBgrsIG7J5H9a6m74TuI6ox0vnG2r7f3jTi5tZQQdrENEfauM6vpza1brcERcAgENBQKGX0nPPae1DxQu0iz+oy1Tk6KujXtmpRiVCOApYzAlZMexxV2v0Jv3GYlVUmABJkCQW5wSIxmT7Vj2r4tmdrM20SVgxOft3796uHWE/0uJgGF9gFEwcmAP6maujlm8exdFeHFi3b5vnwZ2mIsg+UxAiTJDDE81rupdRW4GLMTLW43JgqFuTBEOqybeBhuT8Iq8dURvUwbb6ZJXdtggg4PIge9Y1/phJNzc1y025pmMD1Q3Jx8/0qt5pJbW3RLM8XcUrNLqsGAZH0xjj8pqIMDgxP/qP1rOvXHNrepIAlDjHJ4xxB47GT3qTdKRdOt83YZ2uC2uw5FsJJkHA3ttH+0n2mUeUVR5MB9RuAB9xzOB8v74qq1eKsGHIIPvxnP5VOzb3T3MT298/1qLIJ5kY7f8HvUlx0FHo/RdU16yLhWAZjkT9JPGCMknFc51m//wDKdpkqyhfUIG1faD+In71uvBlkMh2EuRubYsSACJMDJ5Az7fKa5nql0m/cLGZZj9MtiJMfSTHHaunqc27DHyYNNi25peCD3ycmBH8x+XHpqi9ry4CEggEYBgYEAkke1Uat8fetlpvKCgb1AjPqUZjJaucpM6EopMrs6sgbQQMFTIaY9iYxxUrWuKZO0zAgyZjsSCCJ+RmsS8BuEFSPUsggyFJ2kgZGCB9qoe6Dx9Of60nNipUeveB/Gt9rARdPp7ioLdootxrNyBHG/cjfh/0zMYM1H9o3ia3qv3QMl60UOoJDqvdbW02nQlG4MxkbhjNeYdN6h5VxWLMApOVHqUEAEpJjdxk94OYreeIPEI1YtlbewW3ZFE7jBRF9TfiO5J4HNU7pKX0LlslH6noP7IdYtzUaoqxIGk9RGByctIHeYj510PV9Q/8Ahels7C6v0iXUKWJuC1Y8jbA+PduKxmVntXGfsKtFtRq4gk6WBJzJLfD2Paa60eINLaS1Zu6uylyzYsWLlt2Ksj27So6tCkSG3e/PcGnfApqnR494r60G8u2ouKbZYOHTbDTBlDw8ckzMjiK5yV2k/ik8j6cDtXqnjTQ9N1wDLrtMt5QwD72ExwLvpyOc8j5jFeUaqw6n1ZyQGBDKY/0kYNTfPJTXgrUjuKPM/vFKP6UsUAes9K8bafT9TfXMhVXN8NbDpvXeltADJCwDbmce3YVd1Dxppb/VretG9bIsGy4/hsx3WLlswFcjG8Yn3ri9R4Z1qE/vGn1Nv1syeh9sKJLISDIAg7gYPuTUNR0u8bjXCLpvXCzepQS7Nk+kj1Tngd6hUU+X/g0xxzlG1R0/W+oafVa2xdO8WxZ0lu6VPluptWbivtZZYAkpnvEe1avrWn07HdaN4BdxlpYkmF9TuAxk7fw4BnuYy/B1rWX2IsWZ06syMCtlijbd0ebftsDDAennI7ZGZ4i6HrbZPk2CRs/BZsO/mMp2L/AUiCpOBEk5HFJxadWil210ctquhzEtcEkhoUNlePnxGeOKH8NIozdvKVUE+ieY4yMHt9av8RdJuB0LgHehdGxlZ9IHEsD5g2jOPbiXQepqbVy1qLYNttlzduuKUOYgjG0gtKSswIIIBqfuvTdz9ip32ka49Egn+ISFyZDgeo7RJB/95GKr0cOhU3WWQPURKgjj1ZwRPEZXPFdHe6VeYedaOpKugKsiWXUr2wTuWYGDnnnmtQbF4q229emDINkgztETGM7iPlI96ob7TYNxZD/C7j2TAtGF3AE7WPBJUEenAzJE7jz2wr/VvQljZ/ltfC52keYy4YHGNvy5zW7fQaplgaoEQIUrGIiCQJzkVS2hI2+bpbW1WHw5BBG0+YeecyfbtShmUemFJnO29K6ncRxH40EZxmaydPEzcKHmBu45gypjGTyfuMVmnpShnRrbJLSgX1+kxth9pMRkZJ/Oa0t7TEHIaB3IIx2OeKtUt3qSaOut+LRat7NNZRDtdVY3GYAudztDSJ5wSYnv25y8jtDQM4kEd+J9uD8qxUETJMweTH9//telDwPpfJ9T31Lor+lrMAmG9RKSU9gCT3qTu+RJU7R5lfMwO81JdE0Hjg/iU8fet/1/pVjSXQlsu6tbLNLW9wJJA2lUxj5VpLdoudqbpMwJB+vapcrolJ2R8hoAJGA34lgSfrVDwMA/385rcjoNyAYn4Zi5axLELIaInj5xSboaQSLh3AZEKFz2ktz8o7iob0u2K/JqFue/51dZVhgRn6flS1uiNptpBBgHO37fCSP1qyxY9My8yJG3H9ZNN9Cf0PVf2F9V0+nvao6i/ashktBRcuW0Bgngse08D51f1brCeZqWt3rcNqtQyw653XDtIgx85ry5umPEwxE5m2w+5JPp7Vbb6VeDAbWnGfLJiDEkj2/5qF8dknJtnSaLUvf1dmzduOUuarS229R+Fr6I0HthmzFc5416Yun1j20mNll8wTL2lY5A92/TNZDaMiQWMwZGy4DGDmR6fi5jvPekNG/wqykglYUXDmO4CTxFRjkfRHc/BoBZ5jIHJA47D9al+6fzr271vf8ADLogkEYEE270ZMclIOQfb2qadK1BAKBtpAj+FdPbJB2e81Ypv1QfEeu2Oo6e/cU3Ff0qxksyR6xj+FyCyWzMZKqTERW8u6W0ba3WNxlGy6u67efLSqEB2MH1HPImeaKKx6bUTm5qXoiMXaKuj6hb1lR/DO1ADFoqGgCTtLYMFJzmflVXUvC9t0Kpp9L5gZWXcroshgTu2SSCu4GIOaKK2YvjgnIkm3Rq9N+z9o23SVBRQWt3MbgcgpcUhk27R249yTV2j/Z5prY8tjqIkwQ1lRkk4AHz+XFFFRlCPgmkmZn/APNOnnJF6efitgyeZISue65p+maO+bDrqTCI4IvwIcckBP5Y+1FFZZRSXCNGPFGUqZfefpq20a1au3ndFYq11gFkcMzLkz7AitR1O6ty29u3obFvchAcvcLKff0kAj3BGaVFUSk0yiSNbZ0DqyN+72DsVvTN4BtxkExd4B7AD7020V1/MVrFra6FAFe76J4Ky/IkZ+sgzRRSU2LamXN0+YB0mmwoX/KtEmIEktOT7/Osh71+IkAREbbZ4AA/D8hRRRvl5DbRp9T4ft3SWe0pY8n1An5na3NQPhm3sKLaQZBn8UjiGOftxRRT97LyKrEnhy4U8uARIzIHAIH6MR/3T0/g2/LNBbcNrQyrM4OJzMyZ96KKayS6JLGmSu+EgubtgxEZa2SR3PyiJ+c1g2OmIgBtq6nEspVcMCD3ziKdFTUn5K3BJk7Xh64yM1sXShBT1Xk2nEGfTuwYFFvwwVkRCnaTucnMkgiB8z+f2oorRGN8AlxZfc8PFo3hTCBAxe43HBGZFCeHbY3ZgMQTAzI9ixJGaKK2RwRK7L06ci8O2NsfDOCSJ9Pu2fc/apJpbYAHqPzmiirFhgG5n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36" name="AutoShape 12" descr="data:image/jpg;base64,/9j/4AAQSkZJRgABAQAAAQABAAD/2wCEAAkGBhAQEBQQDxAUFRQUEBAQFBYWFhQUGBgYFhQWFBQXEhkXHjIgGBolGhUUIy8gIycpLCwsFh4xNTwqNScuLCkBCQoKDgwOGg8PGikkHyQsLCwsKiksLCktLCksKiwpLCksKiwpKSwsKSwpKSksLCksKSwpLCwpKS0pKSwpKSksLP/AABEIAKcAywMBIgACEQEDEQH/xAAcAAACAgMBAQAAAAAAAAAAAAAAAQIDBAUGBwj/xAA7EAACAQMDAgQEAwYGAgMBAAABAhEAAyEEEjEFQQYTIlEyYXGBQpGhBxQjYrHwFTNScsHRgvEkU+EX/8QAGgEAAgMBAQAAAAAAAAAAAAAAAAECAwQFBv/EAC0RAAICAQQBAQcDBQAAAAAAAAABAhEDBBIhMVFBBRMiI2FxsTOBkRQyocHh/9oADAMBAAIRAxEAPwDzunSFMV7A4gxTop0CAVKkKdMAqQpUxTESFSqAqQpiZIGpCoimKBExTqIp0yJIGilToAkO/PE9vcD/AJoqywqkPLbSEJXEhmBU7SZxIDZyMRiarqEZJtpen/BtcIdApU6mRHTFKnQA6BRToEFFFFAGmApilTFVmgdSpCnTEOiiimA6dIU6BDFSFRpimImKdRFSoEMVIVEU6ZElTFRqu9qkT43VfqRP5VGUlFWxqLbpE21xtuqLH8Vbltv9o2sY9juVM1ZWrOtts+9d9wgQNiGB7+porP095mA3IVmYkggxyAVxIjg/WsWDUwlkkr9f9F+TDJRX0LhTFIVIVvMwxRRRNADpTRNFAhzRNKiKANQKYpCnUC8dMUCnTAdAop0CGKdKnTEOmKQp0AMVKoinNMRIU5qNOaBFeq1QtruP0HzNaK71UFixVSexIB49qfiDUjzApDQox2BmZIx8gPtWp86OFX+v9a8/rtQ5TcF0jp6fClG/JsR1VjGSfpn9K3HTeoDbtuqY8yTOCBKkMMgqRLEGuVOoY4kx7DA/IUrayYrCshoeNM9AdY44PH9ilXN9H6yyRauH0yNpPb5H5V0hHavR6TUe+hb7OTmxe7kFOlRWsoCiiigQ5omlRQBq6dFFRLxipCkBTigQ6YpU6YhinSp0CGKKKKYDoFAoFAEqdKkzgCT/ANk/IDuflQ2krYkrfBo/E65tn+Vh+TT/AMmtHW56nZuXnLEBFUbV3kLiefqTmse10sHm6v0QM5/QfX8q8tqpxnllJHawpxgkzAW3JA9/7xW+6T0lGS4GjzAFZZ9pG4rB5GPzq7p3SIytp2ORubbbH5E4/WtsvT/KG5/LQTGBccmfbaBPfvH2qiLQ57ujm36f/FCOPxqp/OCP65rplUAQBAGAPaqnVbjKJO9Suwkbd/DKpH4XI4H4gQRmRVwrt+zaqXkwavdaTHToimBXVMIooipRRQIUU4pxRQBqqKcURSLhimKQqQFAh0UUwKYgFOiKcUAKnQBTigQop06YFMBAVj3tOpf1KzDbMByDMkQoJAOYkngVlBawtW8XlkqBs/EYEktz78DFYPaCXuefJp0j+ZwSW9ph6hYMx32tJHIn/mpavry21Q+XLOu7aMbQGIkEzuJgwI4HzrWXLhJ9XOfYe8fSKlbKnDWt+yT37kQoI5WTP14rzp1HJst/xa7mXBkYmMe0RxzVFu6DLOQTOJJknHcmIqlmLEscmd35nJq2yIQzxuGAAZ4PJ4o5A9f03g6z1HpenO5Vv+WAj7Yn0Iwt3jw2Www7EexNcBq7N7TXjp9YhS4DAJ/FmPUe5P8Aq7988+zfs+2Hpulw20C2VJiI252Efh5++6tV+1SwrWbTOLZdLj+W0EXApgECMFff/wAY4Jq3S5JQyx2+roWeKnF2eZ0UU69WefCpAUopigANRqcU6ANVto21ZFKKC2yAFMCpxRFAWRimBUgKYFAhAUwKYWnFMQAU4pgURQIjtpgVKKYWgVgBWBq585dm6fLJ9ADNEtwDj3rZAVqupkC6J2x5U+pio+Ju4z9qwe0P0f3Rr0f6hBEBwQc8nuOSf771r/Ed91vbFaAqqw24yQDOO9ZFy6xBEjAjvkfLmsDWfxCXadwKg8READHY/wDYrz8nxR049mftZkNw8nyySe4Yc5/mH61AWyUY+oicwRHbJHLVFHbyyvsi4J9mA/Tn71FEG3OycxMz2+CMUmOPZ7t4N1/7v0Tzwis1jSXdQRuMk27W9Q/+mdsf7YPeqPGepF7p1q8gYLct2LxEjaC4DwQcn4iARxBnkVX4astc6QLCmPN0BsDcu0A3LZVTIy+WmcxlcxVPXLLW+kaazcAD27Nm2w27oKbVaLg+HI4/EP8AaaWnfzI/dfknl/tl9n+DhIpxUooivYHmxRTpxSigAopgU4oAwNtGyrttG2iybKdtG2rdlGygVle2ntqzZT2UBZXtoirNtG2mIgBTirNtAAmO/t+tRc0u2HfRALUgtTUDsRUgtClfKEyAWtX1IkXlI3A+WY27SeX9+3vW521p+sJuuqogk2/hO8zk9lGaw6/nD+6NWjfzTGe0eDJgDPMSNx/v51hG1tZ54kLn2O2Yg5I5rPbSXeyP98cjv344+tUponZ4IlgxJAZcQB88R71wmjqpllvQkruBHqBHfgE9iMccd8VC7aCqQMQMxx/5k8dqybWlufDuAiV5zwSTgc/95qF3T7Z3EucEhfMUexG4AgH6qaHVCV2e2+B7KjpNq6x2qtneWLSAioGJ2j4QIMgexPeqPHloro1DQDIEboONhb0/izMk8YI5qPhfqL2en27d/QEaa5p5NywX1HpZdpGotEC6PSBLKGWB2GBPxj1ixqdJb8q+ro+5wyNbZTs2ht05kMwxiNx3Rg1XBqM1J+V+S6a3Jr6P8Hm5FEVff0rWyFbmJB4DD3A5H07VXFesjNSVo8204umQiiKsigCpWIqdgoJJgASSar/e7f8A9iD5Fgp+4ORWou9cdTudZCtlYAxPeRhuCMdge9UW9Ot0eYbVyWLHD45I757Vy8ntBJ0uPujZHTcfEb7U9SfS3mOr8q5ZuO9rci7xau2godMgGYKyYEzI4qeouql1Uu2Xs27qA2bzgqrHkzuAG0qVIPI9JMAxWVZ0Gn6hZYNcci5qrmqYKU3I9xNu1ZyV4O3bJ4mrureFDfS5bL7PMbQvuZXBB09i7ZdiCMBtyHnseYry8NSoP4ZuP8/g9a8GTJBboKSfPpf89mo12pt22a2rbmW09z5ErMqpHJECYnk+1StHcqt/qVT+Yrf/AOC27q27d1d6ra01sbSoCMLN21e8llMgE+U0kRIHzrTXelvpSthsgK5RwDtZFOCZ+Fs5Xt9CK7mh9pbp+7ySvg4uv9nyjH3sIUr5Xghso2Vh9L6gbruMlY8xTAwJggx9vf3rMv6lFkF13bWIUsATAJH512MeohOG9Pg4sscoy2vseygJUtNcDqGGJUNEgkSAcx9ajry6W96qSDI4Mn5piHjEr8+RU5ZUo7iKi3Laa7qPUgnpWCSsg8gAyDMZB4ia0dnUsw5MwxJJEnAGSOAc98xnisK9dXd3ge/15x8u3yq1vUfSRAnAJAM5yTmJn+mJryupzzzSuR2cWFQibDR9e8p4uBthXCnBXu2IgkxXT2bisAykEEA/Y8fSuG1BVhtb4hgczH+kg57nn71neHOqm0/lOQFLZJiZAgZmAOMngCtug1bi1jn0UajTKS3R7Ov21i64xxHwnkSMT7f8VnBa1XUXU3dhElUU9xhpx7e3vzXU1j+UzFpV8waakxIODkHcQMr2nsD75yKw3ukM7Azlj24KqTHaf+qxL91QzSOQBB+nNHUn2WEKSp3gGJHYQfkYH61xHK+jrKJkHUjczz2J9xmI/pVT3CRuAYjJPqEe2RycYrCe5IH8yIW+pGayVUbBAHwg5ndkydp7feo3ZKqZ9Afs3bfoNOZUMNPaAAkMAEhSw+fy7Ed6539qfQrINm/5Yt3Wa8HuIo3XIt+ncBhz6j6jmCRXR/s71gXp+n8yQq2UkkAKPSoOwjnMT7HHFaL9tOqa2ui2Mf8AOvzOZhFmfcCqC8886YotEpeukI0bEaNqvJUm2W+AERgGMmcAEZCXFLMgPqUkMpBDA/zKcitj4a8Mp1W69vUXNpSwXT04kwCY5XieQRJ+da3rHh3VdMdWuIL1l0VbdxYJKTuXY0Z+LjGDxAkbtHqnie18oxanTKatdlm2tV4g1vl29oglwQMkERGcds+/es3qOsNu2zqpkNBkCF4+PMDkCO+fauP1vUjdY72JXc+31Ex/sk8D7DFb9Zq1GLhHtmHT4G3ufRj3b53TJZiSJwc85PDflUUsO43C2SD3nmMVXqL+NqmVme8Gf05/rVG7+4rgnWSOk0eiDsVb1YIyAIO5vfLYA5jjHBoS7ds3GS3euIFV3AR2WNoRuAYOCa7Lw34UF7UPpP3pBqbIugzadlZFKj03VYgj1A4Hf5VkdW8KFLlzR/vWnbUCxcuG1N5W2i0Xkbre0+kE/F2qqMeKkXKUo9HIW+v68Xjba+x9G8bwlzGDHqU5+lLXeIL9wNp7qWnBJ/C1szBgrsIG7J5H9a6m74TuI6ox0vnG2r7f3jTi5tZQQdrENEfauM6vpza1brcERcAgENBQKGX0nPPae1DxQu0iz+oy1Tk6KujXtmpRiVCOApYzAlZMexxV2v0Jv3GYlVUmABJkCQW5wSIxmT7Vj2r4tmdrM20SVgxOft3796uHWE/0uJgGF9gFEwcmAP6maujlm8exdFeHFi3b5vnwZ2mIsg+UxAiTJDDE81rupdRW4GLMTLW43JgqFuTBEOqybeBhuT8Iq8dURvUwbb6ZJXdtggg4PIge9Y1/phJNzc1y025pmMD1Q3Jx8/0qt5pJbW3RLM8XcUrNLqsGAZH0xjj8pqIMDgxP/qP1rOvXHNrepIAlDjHJ4xxB47GT3qTdKRdOt83YZ2uC2uw5FsJJkHA3ttH+0n2mUeUVR5MB9RuAB9xzOB8v74qq1eKsGHIIPvxnP5VOzb3T3MT298/1qLIJ5kY7f8HvUlx0FHo/RdU16yLhWAZjkT9JPGCMknFc51m//wDKdpkqyhfUIG1faD+In71uvBlkMh2EuRubYsSACJMDJ5Az7fKa5nql0m/cLGZZj9MtiJMfSTHHaunqc27DHyYNNi25peCD3ycmBH8x+XHpqi9ry4CEggEYBgYEAkke1Uat8fetlpvKCgb1AjPqUZjJaucpM6EopMrs6sgbQQMFTIaY9iYxxUrWuKZO0zAgyZjsSCCJ+RmsS8BuEFSPUsggyFJ2kgZGCB9qoe6Dx9Of60nNipUeveB/Gt9rARdPp7ioLdootxrNyBHG/cjfh/0zMYM1H9o3ia3qv3QMl60UOoJDqvdbW02nQlG4MxkbhjNeYdN6h5VxWLMApOVHqUEAEpJjdxk94OYreeIPEI1YtlbewW3ZFE7jBRF9TfiO5J4HNU7pKX0LlslH6noP7IdYtzUaoqxIGk9RGByctIHeYj510PV9Q/8Ahels7C6v0iXUKWJuC1Y8jbA+PduKxmVntXGfsKtFtRq4gk6WBJzJLfD2Paa60eINLaS1Zu6uylyzYsWLlt2Ksj27So6tCkSG3e/PcGnfApqnR494r60G8u2ouKbZYOHTbDTBlDw8ckzMjiK5yV2k/ik8j6cDtXqnjTQ9N1wDLrtMt5QwD72ExwLvpyOc8j5jFeUaqw6n1ZyQGBDKY/0kYNTfPJTXgrUjuKPM/vFKP6UsUAes9K8bafT9TfXMhVXN8NbDpvXeltADJCwDbmce3YVd1Dxppb/VretG9bIsGy4/hsx3WLlswFcjG8Yn3ri9R4Z1qE/vGn1Nv1syeh9sKJLISDIAg7gYPuTUNR0u8bjXCLpvXCzepQS7Nk+kj1Tngd6hUU+X/g0xxzlG1R0/W+oafVa2xdO8WxZ0lu6VPluptWbivtZZYAkpnvEe1avrWn07HdaN4BdxlpYkmF9TuAxk7fw4BnuYy/B1rWX2IsWZ06syMCtlijbd0ebftsDDAennI7ZGZ4i6HrbZPk2CRs/BZsO/mMp2L/AUiCpOBEk5HFJxadWil210ctquhzEtcEkhoUNlePnxGeOKH8NIozdvKVUE+ieY4yMHt9av8RdJuB0LgHehdGxlZ9IHEsD5g2jOPbiXQepqbVy1qLYNttlzduuKUOYgjG0gtKSswIIIBqfuvTdz9ip32ka49Egn+ISFyZDgeo7RJB/95GKr0cOhU3WWQPURKgjj1ZwRPEZXPFdHe6VeYedaOpKugKsiWXUr2wTuWYGDnnnmtQbF4q229emDINkgztETGM7iPlI96ob7TYNxZD/C7j2TAtGF3AE7WPBJUEenAzJE7jz2wr/VvQljZ/ltfC52keYy4YHGNvy5zW7fQaplgaoEQIUrGIiCQJzkVS2hI2+bpbW1WHw5BBG0+YeecyfbtShmUemFJnO29K6ncRxH40EZxmaydPEzcKHmBu45gypjGTyfuMVmnpShnRrbJLSgX1+kxth9pMRkZJ/Oa0t7TEHIaB3IIx2OeKtUt3qSaOut+LRat7NNZRDtdVY3GYAudztDSJ5wSYnv25y8jtDQM4kEd+J9uD8qxUETJMweTH9//telDwPpfJ9T31Lor+lrMAmG9RKSU9gCT3qTu+RJU7R5lfMwO81JdE0Hjg/iU8fet/1/pVjSXQlsu6tbLNLW9wJJA2lUxj5VpLdoudqbpMwJB+vapcrolJ2R8hoAJGA34lgSfrVDwMA/385rcjoNyAYn4Zi5axLELIaInj5xSboaQSLh3AZEKFz2ktz8o7iob0u2K/JqFue/51dZVhgRn6flS1uiNptpBBgHO37fCSP1qyxY9My8yJG3H9ZNN9Cf0PVf2F9V0+nvao6i/ashktBRcuW0Bgngse08D51f1brCeZqWt3rcNqtQyw653XDtIgx85ry5umPEwxE5m2w+5JPp7Vbb6VeDAbWnGfLJiDEkj2/5qF8dknJtnSaLUvf1dmzduOUuarS229R+Fr6I0HthmzFc5416Yun1j20mNll8wTL2lY5A92/TNZDaMiQWMwZGy4DGDmR6fi5jvPekNG/wqykglYUXDmO4CTxFRjkfRHc/BoBZ5jIHJA47D9al+6fzr271vf8ADLogkEYEE270ZMclIOQfb2qadK1BAKBtpAj+FdPbJB2e81Ypv1QfEeu2Oo6e/cU3Ff0qxksyR6xj+FyCyWzMZKqTERW8u6W0ba3WNxlGy6u67efLSqEB2MH1HPImeaKKx6bUTm5qXoiMXaKuj6hb1lR/DO1ADFoqGgCTtLYMFJzmflVXUvC9t0Kpp9L5gZWXcroshgTu2SSCu4GIOaKK2YvjgnIkm3Rq9N+z9o23SVBRQWt3MbgcgpcUhk27R249yTV2j/Z5prY8tjqIkwQ1lRkk4AHz+XFFFRlCPgmkmZn/APNOnnJF6efitgyeZISue65p+maO+bDrqTCI4IvwIcckBP5Y+1FFZZRSXCNGPFGUqZfefpq20a1au3ndFYq11gFkcMzLkz7AitR1O6ty29u3obFvchAcvcLKff0kAj3BGaVFUSk0yiSNbZ0DqyN+72DsVvTN4BtxkExd4B7AD7020V1/MVrFra6FAFe76J4Ky/IkZ+sgzRRSU2LamXN0+YB0mmwoX/KtEmIEktOT7/Osh71+IkAREbbZ4AA/D8hRRRvl5DbRp9T4ft3SWe0pY8n1An5na3NQPhm3sKLaQZBn8UjiGOftxRRT97LyKrEnhy4U8uARIzIHAIH6MR/3T0/g2/LNBbcNrQyrM4OJzMyZ96KKayS6JLGmSu+EgubtgxEZa2SR3PyiJ+c1g2OmIgBtq6nEspVcMCD3ziKdFTUn5K3BJk7Xh64yM1sXShBT1Xk2nEGfTuwYFFvwwVkRCnaTucnMkgiB8z+f2oorRGN8AlxZfc8PFo3hTCBAxe43HBGZFCeHbY3ZgMQTAzI9ixJGaKK2RwRK7L06ci8O2NsfDOCSJ9Pu2fc/apJpbYAHqPzmiirFhgG5n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38" name="AutoShape 14" descr="data:image/jpg;base64,/9j/4AAQSkZJRgABAQAAAQABAAD/2wCEAAkGBhAQEBQQDxAUFRQUEBAQFBYWFhQUGBgYFhQWFBQXEhkXHjIgGBolGhUUIy8gIycpLCwsFh4xNTwqNScuLCkBCQoKDgwOGg8PGikkHyQsLCwsKiksLCktLCksKiwpLCksKiwpKSwsKSwpKSksLCksKSwpLCwpKS0pKSwpKSksLP/AABEIAKcAywMBIgACEQEDEQH/xAAcAAACAgMBAQAAAAAAAAAAAAAAAQIDBAUGBwj/xAA7EAACAQMDAgQEAwYGAgMBAAABAhEAAyEEEjEFQQYTIlEyYXGBQpGhBxQjYrHwFTNScsHRgvEkU+EX/8QAGgEAAgMBAQAAAAAAAAAAAAAAAAECAwQFBv/EAC0RAAICAQQBAQcDBQAAAAAAAAABAhEDBBIhMVFBBRMiI2FxsTOBkRQyocHh/9oADAMBAAIRAxEAPwDzunSFMV7A4gxTop0CAVKkKdMAqQpUxTESFSqAqQpiZIGpCoimKBExTqIp0yJIGilToAkO/PE9vcD/AJoqywqkPLbSEJXEhmBU7SZxIDZyMRiarqEZJtpen/BtcIdApU6mRHTFKnQA6BRToEFFFFAGmApilTFVmgdSpCnTEOiiimA6dIU6BDFSFRpimImKdRFSoEMVIVEU6ZElTFRqu9qkT43VfqRP5VGUlFWxqLbpE21xtuqLH8Vbltv9o2sY9juVM1ZWrOtts+9d9wgQNiGB7+porP095mA3IVmYkggxyAVxIjg/WsWDUwlkkr9f9F+TDJRX0LhTFIVIVvMwxRRRNADpTRNFAhzRNKiKANQKYpCnUC8dMUCnTAdAop0CGKdKnTEOmKQp0AMVKoinNMRIU5qNOaBFeq1QtruP0HzNaK71UFixVSexIB49qfiDUjzApDQox2BmZIx8gPtWp86OFX+v9a8/rtQ5TcF0jp6fClG/JsR1VjGSfpn9K3HTeoDbtuqY8yTOCBKkMMgqRLEGuVOoY4kx7DA/IUrayYrCshoeNM9AdY44PH9ilXN9H6yyRauH0yNpPb5H5V0hHavR6TUe+hb7OTmxe7kFOlRWsoCiiigQ5omlRQBq6dFFRLxipCkBTigQ6YpU6YhinSp0CGKKKKYDoFAoFAEqdKkzgCT/ANk/IDuflQ2krYkrfBo/E65tn+Vh+TT/AMmtHW56nZuXnLEBFUbV3kLiefqTmse10sHm6v0QM5/QfX8q8tqpxnllJHawpxgkzAW3JA9/7xW+6T0lGS4GjzAFZZ9pG4rB5GPzq7p3SIytp2ORubbbH5E4/WtsvT/KG5/LQTGBccmfbaBPfvH2qiLQ57ujm36f/FCOPxqp/OCP65rplUAQBAGAPaqnVbjKJO9Suwkbd/DKpH4XI4H4gQRmRVwrt+zaqXkwavdaTHToimBXVMIooipRRQIUU4pxRQBqqKcURSLhimKQqQFAh0UUwKYgFOiKcUAKnQBTigQop06YFMBAVj3tOpf1KzDbMByDMkQoJAOYkngVlBawtW8XlkqBs/EYEktz78DFYPaCXuefJp0j+ZwSW9ph6hYMx32tJHIn/mpavry21Q+XLOu7aMbQGIkEzuJgwI4HzrWXLhJ9XOfYe8fSKlbKnDWt+yT37kQoI5WTP14rzp1HJst/xa7mXBkYmMe0RxzVFu6DLOQTOJJknHcmIqlmLEscmd35nJq2yIQzxuGAAZ4PJ4o5A9f03g6z1HpenO5Vv+WAj7Yn0Iwt3jw2Www7EexNcBq7N7TXjp9YhS4DAJ/FmPUe5P8Aq7988+zfs+2Hpulw20C2VJiI252Efh5++6tV+1SwrWbTOLZdLj+W0EXApgECMFff/wAY4Jq3S5JQyx2+roWeKnF2eZ0UU69WefCpAUopigANRqcU6ANVto21ZFKKC2yAFMCpxRFAWRimBUgKYFAhAUwKYWnFMQAU4pgURQIjtpgVKKYWgVgBWBq585dm6fLJ9ADNEtwDj3rZAVqupkC6J2x5U+pio+Ju4z9qwe0P0f3Rr0f6hBEBwQc8nuOSf771r/Ed91vbFaAqqw24yQDOO9ZFy6xBEjAjvkfLmsDWfxCXadwKg8READHY/wDYrz8nxR049mftZkNw8nyySe4Yc5/mH61AWyUY+oicwRHbJHLVFHbyyvsi4J9mA/Tn71FEG3OycxMz2+CMUmOPZ7t4N1/7v0Tzwis1jSXdQRuMk27W9Q/+mdsf7YPeqPGepF7p1q8gYLct2LxEjaC4DwQcn4iARxBnkVX4astc6QLCmPN0BsDcu0A3LZVTIy+WmcxlcxVPXLLW+kaazcAD27Nm2w27oKbVaLg+HI4/EP8AaaWnfzI/dfknl/tl9n+DhIpxUooivYHmxRTpxSigAopgU4oAwNtGyrttG2iybKdtG2rdlGygVle2ntqzZT2UBZXtoirNtG2mIgBTirNtAAmO/t+tRc0u2HfRALUgtTUDsRUgtClfKEyAWtX1IkXlI3A+WY27SeX9+3vW521p+sJuuqogk2/hO8zk9lGaw6/nD+6NWjfzTGe0eDJgDPMSNx/v51hG1tZ54kLn2O2Yg5I5rPbSXeyP98cjv344+tUponZ4IlgxJAZcQB88R71wmjqpllvQkruBHqBHfgE9iMccd8VC7aCqQMQMxx/5k8dqybWlufDuAiV5zwSTgc/95qF3T7Z3EucEhfMUexG4AgH6qaHVCV2e2+B7KjpNq6x2qtneWLSAioGJ2j4QIMgexPeqPHloro1DQDIEboONhb0/izMk8YI5qPhfqL2en27d/QEaa5p5NywX1HpZdpGotEC6PSBLKGWB2GBPxj1ixqdJb8q+ro+5wyNbZTs2ht05kMwxiNx3Rg1XBqM1J+V+S6a3Jr6P8Hm5FEVff0rWyFbmJB4DD3A5H07VXFesjNSVo8204umQiiKsigCpWIqdgoJJgASSar/e7f8A9iD5Fgp+4ORWou9cdTudZCtlYAxPeRhuCMdge9UW9Ot0eYbVyWLHD45I757Vy8ntBJ0uPujZHTcfEb7U9SfS3mOr8q5ZuO9rci7xau2godMgGYKyYEzI4qeouql1Uu2Xs27qA2bzgqrHkzuAG0qVIPI9JMAxWVZ0Gn6hZYNcci5qrmqYKU3I9xNu1ZyV4O3bJ4mrureFDfS5bL7PMbQvuZXBB09i7ZdiCMBtyHnseYry8NSoP4ZuP8/g9a8GTJBboKSfPpf89mo12pt22a2rbmW09z5ErMqpHJECYnk+1StHcqt/qVT+Yrf/AOC27q27d1d6ra01sbSoCMLN21e8llMgE+U0kRIHzrTXelvpSthsgK5RwDtZFOCZ+Fs5Xt9CK7mh9pbp+7ySvg4uv9nyjH3sIUr5Xghso2Vh9L6gbruMlY8xTAwJggx9vf3rMv6lFkF13bWIUsATAJH512MeohOG9Pg4sscoy2vseygJUtNcDqGGJUNEgkSAcx9ajry6W96qSDI4Mn5piHjEr8+RU5ZUo7iKi3Laa7qPUgnpWCSsg8gAyDMZB4ia0dnUsw5MwxJJEnAGSOAc98xnisK9dXd3ge/15x8u3yq1vUfSRAnAJAM5yTmJn+mJryupzzzSuR2cWFQibDR9e8p4uBthXCnBXu2IgkxXT2bisAykEEA/Y8fSuG1BVhtb4hgczH+kg57nn71neHOqm0/lOQFLZJiZAgZmAOMngCtug1bi1jn0UajTKS3R7Ov21i64xxHwnkSMT7f8VnBa1XUXU3dhElUU9xhpx7e3vzXU1j+UzFpV8waakxIODkHcQMr2nsD75yKw3ukM7Azlj24KqTHaf+qxL91QzSOQBB+nNHUn2WEKSp3gGJHYQfkYH61xHK+jrKJkHUjczz2J9xmI/pVT3CRuAYjJPqEe2RycYrCe5IH8yIW+pGayVUbBAHwg5ndkydp7feo3ZKqZ9Afs3bfoNOZUMNPaAAkMAEhSw+fy7Ed6539qfQrINm/5Yt3Wa8HuIo3XIt+ncBhz6j6jmCRXR/s71gXp+n8yQq2UkkAKPSoOwjnMT7HHFaL9tOqa2ui2Mf8AOvzOZhFmfcCqC8886YotEpeukI0bEaNqvJUm2W+AERgGMmcAEZCXFLMgPqUkMpBDA/zKcitj4a8Mp1W69vUXNpSwXT04kwCY5XieQRJ+da3rHh3VdMdWuIL1l0VbdxYJKTuXY0Z+LjGDxAkbtHqnie18oxanTKatdlm2tV4g1vl29oglwQMkERGcds+/es3qOsNu2zqpkNBkCF4+PMDkCO+fauP1vUjdY72JXc+31Ex/sk8D7DFb9Zq1GLhHtmHT4G3ufRj3b53TJZiSJwc85PDflUUsO43C2SD3nmMVXqL+NqmVme8Gf05/rVG7+4rgnWSOk0eiDsVb1YIyAIO5vfLYA5jjHBoS7ds3GS3euIFV3AR2WNoRuAYOCa7Lw34UF7UPpP3pBqbIugzadlZFKj03VYgj1A4Hf5VkdW8KFLlzR/vWnbUCxcuG1N5W2i0Xkbre0+kE/F2qqMeKkXKUo9HIW+v68Xjba+x9G8bwlzGDHqU5+lLXeIL9wNp7qWnBJ/C1szBgrsIG7J5H9a6m74TuI6ox0vnG2r7f3jTi5tZQQdrENEfauM6vpza1brcERcAgENBQKGX0nPPae1DxQu0iz+oy1Tk6KujXtmpRiVCOApYzAlZMexxV2v0Jv3GYlVUmABJkCQW5wSIxmT7Vj2r4tmdrM20SVgxOft3796uHWE/0uJgGF9gFEwcmAP6maujlm8exdFeHFi3b5vnwZ2mIsg+UxAiTJDDE81rupdRW4GLMTLW43JgqFuTBEOqybeBhuT8Iq8dURvUwbb6ZJXdtggg4PIge9Y1/phJNzc1y025pmMD1Q3Jx8/0qt5pJbW3RLM8XcUrNLqsGAZH0xjj8pqIMDgxP/qP1rOvXHNrepIAlDjHJ4xxB47GT3qTdKRdOt83YZ2uC2uw5FsJJkHA3ttH+0n2mUeUVR5MB9RuAB9xzOB8v74qq1eKsGHIIPvxnP5VOzb3T3MT298/1qLIJ5kY7f8HvUlx0FHo/RdU16yLhWAZjkT9JPGCMknFc51m//wDKdpkqyhfUIG1faD+In71uvBlkMh2EuRubYsSACJMDJ5Az7fKa5nql0m/cLGZZj9MtiJMfSTHHaunqc27DHyYNNi25peCD3ycmBH8x+XHpqi9ry4CEggEYBgYEAkke1Uat8fetlpvKCgb1AjPqUZjJaucpM6EopMrs6sgbQQMFTIaY9iYxxUrWuKZO0zAgyZjsSCCJ+RmsS8BuEFSPUsggyFJ2kgZGCB9qoe6Dx9Of60nNipUeveB/Gt9rARdPp7ioLdootxrNyBHG/cjfh/0zMYM1H9o3ia3qv3QMl60UOoJDqvdbW02nQlG4MxkbhjNeYdN6h5VxWLMApOVHqUEAEpJjdxk94OYreeIPEI1YtlbewW3ZFE7jBRF9TfiO5J4HNU7pKX0LlslH6noP7IdYtzUaoqxIGk9RGByctIHeYj510PV9Q/8Ahels7C6v0iXUKWJuC1Y8jbA+PduKxmVntXGfsKtFtRq4gk6WBJzJLfD2Paa60eINLaS1Zu6uylyzYsWLlt2Ksj27So6tCkSG3e/PcGnfApqnR494r60G8u2ouKbZYOHTbDTBlDw8ckzMjiK5yV2k/ik8j6cDtXqnjTQ9N1wDLrtMt5QwD72ExwLvpyOc8j5jFeUaqw6n1ZyQGBDKY/0kYNTfPJTXgrUjuKPM/vFKP6UsUAes9K8bafT9TfXMhVXN8NbDpvXeltADJCwDbmce3YVd1Dxppb/VretG9bIsGy4/hsx3WLlswFcjG8Yn3ri9R4Z1qE/vGn1Nv1syeh9sKJLISDIAg7gYPuTUNR0u8bjXCLpvXCzepQS7Nk+kj1Tngd6hUU+X/g0xxzlG1R0/W+oafVa2xdO8WxZ0lu6VPluptWbivtZZYAkpnvEe1avrWn07HdaN4BdxlpYkmF9TuAxk7fw4BnuYy/B1rWX2IsWZ06syMCtlijbd0ebftsDDAennI7ZGZ4i6HrbZPk2CRs/BZsO/mMp2L/AUiCpOBEk5HFJxadWil210ctquhzEtcEkhoUNlePnxGeOKH8NIozdvKVUE+ieY4yMHt9av8RdJuB0LgHehdGxlZ9IHEsD5g2jOPbiXQepqbVy1qLYNttlzduuKUOYgjG0gtKSswIIIBqfuvTdz9ip32ka49Egn+ISFyZDgeo7RJB/95GKr0cOhU3WWQPURKgjj1ZwRPEZXPFdHe6VeYedaOpKugKsiWXUr2wTuWYGDnnnmtQbF4q229emDINkgztETGM7iPlI96ob7TYNxZD/C7j2TAtGF3AE7WPBJUEenAzJE7jz2wr/VvQljZ/ltfC52keYy4YHGNvy5zW7fQaplgaoEQIUrGIiCQJzkVS2hI2+bpbW1WHw5BBG0+YeecyfbtShmUemFJnO29K6ncRxH40EZxmaydPEzcKHmBu45gypjGTyfuMVmnpShnRrbJLSgX1+kxth9pMRkZJ/Oa0t7TEHIaB3IIx2OeKtUt3qSaOut+LRat7NNZRDtdVY3GYAudztDSJ5wSYnv25y8jtDQM4kEd+J9uD8qxUETJMweTH9//telDwPpfJ9T31Lor+lrMAmG9RKSU9gCT3qTu+RJU7R5lfMwO81JdE0Hjg/iU8fet/1/pVjSXQlsu6tbLNLW9wJJA2lUxj5VpLdoudqbpMwJB+vapcrolJ2R8hoAJGA34lgSfrVDwMA/385rcjoNyAYn4Zi5axLELIaInj5xSboaQSLh3AZEKFz2ktz8o7iob0u2K/JqFue/51dZVhgRn6flS1uiNptpBBgHO37fCSP1qyxY9My8yJG3H9ZNN9Cf0PVf2F9V0+nvao6i/ashktBRcuW0Bgngse08D51f1brCeZqWt3rcNqtQyw653XDtIgx85ry5umPEwxE5m2w+5JPp7Vbb6VeDAbWnGfLJiDEkj2/5qF8dknJtnSaLUvf1dmzduOUuarS229R+Fr6I0HthmzFc5416Yun1j20mNll8wTL2lY5A92/TNZDaMiQWMwZGy4DGDmR6fi5jvPekNG/wqykglYUXDmO4CTxFRjkfRHc/BoBZ5jIHJA47D9al+6fzr271vf8ADLogkEYEE270ZMclIOQfb2qadK1BAKBtpAj+FdPbJB2e81Ypv1QfEeu2Oo6e/cU3Ff0qxksyR6xj+FyCyWzMZKqTERW8u6W0ba3WNxlGy6u67efLSqEB2MH1HPImeaKKx6bUTm5qXoiMXaKuj6hb1lR/DO1ADFoqGgCTtLYMFJzmflVXUvC9t0Kpp9L5gZWXcroshgTu2SSCu4GIOaKK2YvjgnIkm3Rq9N+z9o23SVBRQWt3MbgcgpcUhk27R249yTV2j/Z5prY8tjqIkwQ1lRkk4AHz+XFFFRlCPgmkmZn/APNOnnJF6efitgyeZISue65p+maO+bDrqTCI4IvwIcckBP5Y+1FFZZRSXCNGPFGUqZfefpq20a1au3ndFYq11gFkcMzLkz7AitR1O6ty29u3obFvchAcvcLKff0kAj3BGaVFUSk0yiSNbZ0DqyN+72DsVvTN4BtxkExd4B7AD7020V1/MVrFra6FAFe76J4Ky/IkZ+sgzRRSU2LamXN0+YB0mmwoX/KtEmIEktOT7/Osh71+IkAREbbZ4AA/D8hRRRvl5DbRp9T4ft3SWe0pY8n1An5na3NQPhm3sKLaQZBn8UjiGOftxRRT97LyKrEnhy4U8uARIzIHAIH6MR/3T0/g2/LNBbcNrQyrM4OJzMyZ96KKayS6JLGmSu+EgubtgxEZa2SR3PyiJ+c1g2OmIgBtq6nEspVcMCD3ziKdFTUn5K3BJk7Xh64yM1sXShBT1Xk2nEGfTuwYFFvwwVkRCnaTucnMkgiB8z+f2oorRGN8AlxZfc8PFo3hTCBAxe43HBGZFCeHbY3ZgMQTAzI9ixJGaKK2RwRK7L06ci8O2NsfDOCSJ9Pu2fc/apJpbYAHqPzmiirFhgG5n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40" name="AutoShape 16" descr="data:image/jpg;base64,/9j/4AAQSkZJRgABAQAAAQABAAD/2wCEAAkGBhAQEBQQDxAUFRQUEBAQFBYWFhQUGBgYFhQWFBQXEhkXHjIgGBolGhUUIy8gIycpLCwsFh4xNTwqNScuLCkBCQoKDgwOGg8PGikkHyQsLCwsKiksLCktLCksKiwpLCksKiwpKSwsKSwpKSksLCksKSwpLCwpKS0pKSwpKSksLP/AABEIAKcAywMBIgACEQEDEQH/xAAcAAACAgMBAQAAAAAAAAAAAAAAAQIDBAUGBwj/xAA7EAACAQMDAgQEAwYGAgMBAAABAhEAAyEEEjEFQQYTIlEyYXGBQpGhBxQjYrHwFTNScsHRgvEkU+EX/8QAGgEAAgMBAQAAAAAAAAAAAAAAAAECAwQFBv/EAC0RAAICAQQBAQcDBQAAAAAAAAABAhEDBBIhMVFBBRMiI2FxsTOBkRQyocHh/9oADAMBAAIRAxEAPwDzunSFMV7A4gxTop0CAVKkKdMAqQpUxTESFSqAqQpiZIGpCoimKBExTqIp0yJIGilToAkO/PE9vcD/AJoqywqkPLbSEJXEhmBU7SZxIDZyMRiarqEZJtpen/BtcIdApU6mRHTFKnQA6BRToEFFFFAGmApilTFVmgdSpCnTEOiiimA6dIU6BDFSFRpimImKdRFSoEMVIVEU6ZElTFRqu9qkT43VfqRP5VGUlFWxqLbpE21xtuqLH8Vbltv9o2sY9juVM1ZWrOtts+9d9wgQNiGB7+porP095mA3IVmYkggxyAVxIjg/WsWDUwlkkr9f9F+TDJRX0LhTFIVIVvMwxRRRNADpTRNFAhzRNKiKANQKYpCnUC8dMUCnTAdAop0CGKdKnTEOmKQp0AMVKoinNMRIU5qNOaBFeq1QtruP0HzNaK71UFixVSexIB49qfiDUjzApDQox2BmZIx8gPtWp86OFX+v9a8/rtQ5TcF0jp6fClG/JsR1VjGSfpn9K3HTeoDbtuqY8yTOCBKkMMgqRLEGuVOoY4kx7DA/IUrayYrCshoeNM9AdY44PH9ilXN9H6yyRauH0yNpPb5H5V0hHavR6TUe+hb7OTmxe7kFOlRWsoCiiigQ5omlRQBq6dFFRLxipCkBTigQ6YpU6YhinSp0CGKKKKYDoFAoFAEqdKkzgCT/ANk/IDuflQ2krYkrfBo/E65tn+Vh+TT/AMmtHW56nZuXnLEBFUbV3kLiefqTmse10sHm6v0QM5/QfX8q8tqpxnllJHawpxgkzAW3JA9/7xW+6T0lGS4GjzAFZZ9pG4rB5GPzq7p3SIytp2ORubbbH5E4/WtsvT/KG5/LQTGBccmfbaBPfvH2qiLQ57ujm36f/FCOPxqp/OCP65rplUAQBAGAPaqnVbjKJO9Suwkbd/DKpH4XI4H4gQRmRVwrt+zaqXkwavdaTHToimBXVMIooipRRQIUU4pxRQBqqKcURSLhimKQqQFAh0UUwKYgFOiKcUAKnQBTigQop06YFMBAVj3tOpf1KzDbMByDMkQoJAOYkngVlBawtW8XlkqBs/EYEktz78DFYPaCXuefJp0j+ZwSW9ph6hYMx32tJHIn/mpavry21Q+XLOu7aMbQGIkEzuJgwI4HzrWXLhJ9XOfYe8fSKlbKnDWt+yT37kQoI5WTP14rzp1HJst/xa7mXBkYmMe0RxzVFu6DLOQTOJJknHcmIqlmLEscmd35nJq2yIQzxuGAAZ4PJ4o5A9f03g6z1HpenO5Vv+WAj7Yn0Iwt3jw2Www7EexNcBq7N7TXjp9YhS4DAJ/FmPUe5P8Aq7988+zfs+2Hpulw20C2VJiI252Efh5++6tV+1SwrWbTOLZdLj+W0EXApgECMFff/wAY4Jq3S5JQyx2+roWeKnF2eZ0UU69WefCpAUopigANRqcU6ANVto21ZFKKC2yAFMCpxRFAWRimBUgKYFAhAUwKYWnFMQAU4pgURQIjtpgVKKYWgVgBWBq585dm6fLJ9ADNEtwDj3rZAVqupkC6J2x5U+pio+Ju4z9qwe0P0f3Rr0f6hBEBwQc8nuOSf771r/Ed91vbFaAqqw24yQDOO9ZFy6xBEjAjvkfLmsDWfxCXadwKg8READHY/wDYrz8nxR049mftZkNw8nyySe4Yc5/mH61AWyUY+oicwRHbJHLVFHbyyvsi4J9mA/Tn71FEG3OycxMz2+CMUmOPZ7t4N1/7v0Tzwis1jSXdQRuMk27W9Q/+mdsf7YPeqPGepF7p1q8gYLct2LxEjaC4DwQcn4iARxBnkVX4astc6QLCmPN0BsDcu0A3LZVTIy+WmcxlcxVPXLLW+kaazcAD27Nm2w27oKbVaLg+HI4/EP8AaaWnfzI/dfknl/tl9n+DhIpxUooivYHmxRTpxSigAopgU4oAwNtGyrttG2iybKdtG2rdlGygVle2ntqzZT2UBZXtoirNtG2mIgBTirNtAAmO/t+tRc0u2HfRALUgtTUDsRUgtClfKEyAWtX1IkXlI3A+WY27SeX9+3vW521p+sJuuqogk2/hO8zk9lGaw6/nD+6NWjfzTGe0eDJgDPMSNx/v51hG1tZ54kLn2O2Yg5I5rPbSXeyP98cjv344+tUponZ4IlgxJAZcQB88R71wmjqpllvQkruBHqBHfgE9iMccd8VC7aCqQMQMxx/5k8dqybWlufDuAiV5zwSTgc/95qF3T7Z3EucEhfMUexG4AgH6qaHVCV2e2+B7KjpNq6x2qtneWLSAioGJ2j4QIMgexPeqPHloro1DQDIEboONhb0/izMk8YI5qPhfqL2en27d/QEaa5p5NywX1HpZdpGotEC6PSBLKGWB2GBPxj1ixqdJb8q+ro+5wyNbZTs2ht05kMwxiNx3Rg1XBqM1J+V+S6a3Jr6P8Hm5FEVff0rWyFbmJB4DD3A5H07VXFesjNSVo8204umQiiKsigCpWIqdgoJJgASSar/e7f8A9iD5Fgp+4ORWou9cdTudZCtlYAxPeRhuCMdge9UW9Ot0eYbVyWLHD45I757Vy8ntBJ0uPujZHTcfEb7U9SfS3mOr8q5ZuO9rci7xau2godMgGYKyYEzI4qeouql1Uu2Xs27qA2bzgqrHkzuAG0qVIPI9JMAxWVZ0Gn6hZYNcci5qrmqYKU3I9xNu1ZyV4O3bJ4mrureFDfS5bL7PMbQvuZXBB09i7ZdiCMBtyHnseYry8NSoP4ZuP8/g9a8GTJBboKSfPpf89mo12pt22a2rbmW09z5ErMqpHJECYnk+1StHcqt/qVT+Yrf/AOC27q27d1d6ra01sbSoCMLN21e8llMgE+U0kRIHzrTXelvpSthsgK5RwDtZFOCZ+Fs5Xt9CK7mh9pbp+7ySvg4uv9nyjH3sIUr5Xghso2Vh9L6gbruMlY8xTAwJggx9vf3rMv6lFkF13bWIUsATAJH512MeohOG9Pg4sscoy2vseygJUtNcDqGGJUNEgkSAcx9ajry6W96qSDI4Mn5piHjEr8+RU5ZUo7iKi3Laa7qPUgnpWCSsg8gAyDMZB4ia0dnUsw5MwxJJEnAGSOAc98xnisK9dXd3ge/15x8u3yq1vUfSRAnAJAM5yTmJn+mJryupzzzSuR2cWFQibDR9e8p4uBthXCnBXu2IgkxXT2bisAykEEA/Y8fSuG1BVhtb4hgczH+kg57nn71neHOqm0/lOQFLZJiZAgZmAOMngCtug1bi1jn0UajTKS3R7Ov21i64xxHwnkSMT7f8VnBa1XUXU3dhElUU9xhpx7e3vzXU1j+UzFpV8waakxIODkHcQMr2nsD75yKw3ukM7Azlj24KqTHaf+qxL91QzSOQBB+nNHUn2WEKSp3gGJHYQfkYH61xHK+jrKJkHUjczz2J9xmI/pVT3CRuAYjJPqEe2RycYrCe5IH8yIW+pGayVUbBAHwg5ndkydp7feo3ZKqZ9Afs3bfoNOZUMNPaAAkMAEhSw+fy7Ed6539qfQrINm/5Yt3Wa8HuIo3XIt+ncBhz6j6jmCRXR/s71gXp+n8yQq2UkkAKPSoOwjnMT7HHFaL9tOqa2ui2Mf8AOvzOZhFmfcCqC8886YotEpeukI0bEaNqvJUm2W+AERgGMmcAEZCXFLMgPqUkMpBDA/zKcitj4a8Mp1W69vUXNpSwXT04kwCY5XieQRJ+da3rHh3VdMdWuIL1l0VbdxYJKTuXY0Z+LjGDxAkbtHqnie18oxanTKatdlm2tV4g1vl29oglwQMkERGcds+/es3qOsNu2zqpkNBkCF4+PMDkCO+fauP1vUjdY72JXc+31Ex/sk8D7DFb9Zq1GLhHtmHT4G3ufRj3b53TJZiSJwc85PDflUUsO43C2SD3nmMVXqL+NqmVme8Gf05/rVG7+4rgnWSOk0eiDsVb1YIyAIO5vfLYA5jjHBoS7ds3GS3euIFV3AR2WNoRuAYOCa7Lw34UF7UPpP3pBqbIugzadlZFKj03VYgj1A4Hf5VkdW8KFLlzR/vWnbUCxcuG1N5W2i0Xkbre0+kE/F2qqMeKkXKUo9HIW+v68Xjba+x9G8bwlzGDHqU5+lLXeIL9wNp7qWnBJ/C1szBgrsIG7J5H9a6m74TuI6ox0vnG2r7f3jTi5tZQQdrENEfauM6vpza1brcERcAgENBQKGX0nPPae1DxQu0iz+oy1Tk6KujXtmpRiVCOApYzAlZMexxV2v0Jv3GYlVUmABJkCQW5wSIxmT7Vj2r4tmdrM20SVgxOft3796uHWE/0uJgGF9gFEwcmAP6maujlm8exdFeHFi3b5vnwZ2mIsg+UxAiTJDDE81rupdRW4GLMTLW43JgqFuTBEOqybeBhuT8Iq8dURvUwbb6ZJXdtggg4PIge9Y1/phJNzc1y025pmMD1Q3Jx8/0qt5pJbW3RLM8XcUrNLqsGAZH0xjj8pqIMDgxP/qP1rOvXHNrepIAlDjHJ4xxB47GT3qTdKRdOt83YZ2uC2uw5FsJJkHA3ttH+0n2mUeUVR5MB9RuAB9xzOB8v74qq1eKsGHIIPvxnP5VOzb3T3MT298/1qLIJ5kY7f8HvUlx0FHo/RdU16yLhWAZjkT9JPGCMknFc51m//wDKdpkqyhfUIG1faD+In71uvBlkMh2EuRubYsSACJMDJ5Az7fKa5nql0m/cLGZZj9MtiJMfSTHHaunqc27DHyYNNi25peCD3ycmBH8x+XHpqi9ry4CEggEYBgYEAkke1Uat8fetlpvKCgb1AjPqUZjJaucpM6EopMrs6sgbQQMFTIaY9iYxxUrWuKZO0zAgyZjsSCCJ+RmsS8BuEFSPUsggyFJ2kgZGCB9qoe6Dx9Of60nNipUeveB/Gt9rARdPp7ioLdootxrNyBHG/cjfh/0zMYM1H9o3ia3qv3QMl60UOoJDqvdbW02nQlG4MxkbhjNeYdN6h5VxWLMApOVHqUEAEpJjdxk94OYreeIPEI1YtlbewW3ZFE7jBRF9TfiO5J4HNU7pKX0LlslH6noP7IdYtzUaoqxIGk9RGByctIHeYj510PV9Q/8Ahels7C6v0iXUKWJuC1Y8jbA+PduKxmVntXGfsKtFtRq4gk6WBJzJLfD2Paa60eINLaS1Zu6uylyzYsWLlt2Ksj27So6tCkSG3e/PcGnfApqnR494r60G8u2ouKbZYOHTbDTBlDw8ckzMjiK5yV2k/ik8j6cDtXqnjTQ9N1wDLrtMt5QwD72ExwLvpyOc8j5jFeUaqw6n1ZyQGBDKY/0kYNTfPJTXgrUjuKPM/vFKP6UsUAes9K8bafT9TfXMhVXN8NbDpvXeltADJCwDbmce3YVd1Dxppb/VretG9bIsGy4/hsx3WLlswFcjG8Yn3ri9R4Z1qE/vGn1Nv1syeh9sKJLISDIAg7gYPuTUNR0u8bjXCLpvXCzepQS7Nk+kj1Tngd6hUU+X/g0xxzlG1R0/W+oafVa2xdO8WxZ0lu6VPluptWbivtZZYAkpnvEe1avrWn07HdaN4BdxlpYkmF9TuAxk7fw4BnuYy/B1rWX2IsWZ06syMCtlijbd0ebftsDDAennI7ZGZ4i6HrbZPk2CRs/BZsO/mMp2L/AUiCpOBEk5HFJxadWil210ctquhzEtcEkhoUNlePnxGeOKH8NIozdvKVUE+ieY4yMHt9av8RdJuB0LgHehdGxlZ9IHEsD5g2jOPbiXQepqbVy1qLYNttlzduuKUOYgjG0gtKSswIIIBqfuvTdz9ip32ka49Egn+ISFyZDgeo7RJB/95GKr0cOhU3WWQPURKgjj1ZwRPEZXPFdHe6VeYedaOpKugKsiWXUr2wTuWYGDnnnmtQbF4q229emDINkgztETGM7iPlI96ob7TYNxZD/C7j2TAtGF3AE7WPBJUEenAzJE7jz2wr/VvQljZ/ltfC52keYy4YHGNvy5zW7fQaplgaoEQIUrGIiCQJzkVS2hI2+bpbW1WHw5BBG0+YeecyfbtShmUemFJnO29K6ncRxH40EZxmaydPEzcKHmBu45gypjGTyfuMVmnpShnRrbJLSgX1+kxth9pMRkZJ/Oa0t7TEHIaB3IIx2OeKtUt3qSaOut+LRat7NNZRDtdVY3GYAudztDSJ5wSYnv25y8jtDQM4kEd+J9uD8qxUETJMweTH9//telDwPpfJ9T31Lor+lrMAmG9RKSU9gCT3qTu+RJU7R5lfMwO81JdE0Hjg/iU8fet/1/pVjSXQlsu6tbLNLW9wJJA2lUxj5VpLdoudqbpMwJB+vapcrolJ2R8hoAJGA34lgSfrVDwMA/385rcjoNyAYn4Zi5axLELIaInj5xSboaQSLh3AZEKFz2ktz8o7iob0u2K/JqFue/51dZVhgRn6flS1uiNptpBBgHO37fCSP1qyxY9My8yJG3H9ZNN9Cf0PVf2F9V0+nvao6i/ashktBRcuW0Bgngse08D51f1brCeZqWt3rcNqtQyw653XDtIgx85ry5umPEwxE5m2w+5JPp7Vbb6VeDAbWnGfLJiDEkj2/5qF8dknJtnSaLUvf1dmzduOUuarS229R+Fr6I0HthmzFc5416Yun1j20mNll8wTL2lY5A92/TNZDaMiQWMwZGy4DGDmR6fi5jvPekNG/wqykglYUXDmO4CTxFRjkfRHc/BoBZ5jIHJA47D9al+6fzr271vf8ADLogkEYEE270ZMclIOQfb2qadK1BAKBtpAj+FdPbJB2e81Ypv1QfEeu2Oo6e/cU3Ff0qxksyR6xj+FyCyWzMZKqTERW8u6W0ba3WNxlGy6u67efLSqEB2MH1HPImeaKKx6bUTm5qXoiMXaKuj6hb1lR/DO1ADFoqGgCTtLYMFJzmflVXUvC9t0Kpp9L5gZWXcroshgTu2SSCu4GIOaKK2YvjgnIkm3Rq9N+z9o23SVBRQWt3MbgcgpcUhk27R249yTV2j/Z5prY8tjqIkwQ1lRkk4AHz+XFFFRlCPgmkmZn/APNOnnJF6efitgyeZISue65p+maO+bDrqTCI4IvwIcckBP5Y+1FFZZRSXCNGPFGUqZfefpq20a1au3ndFYq11gFkcMzLkz7AitR1O6ty29u3obFvchAcvcLKff0kAj3BGaVFUSk0yiSNbZ0DqyN+72DsVvTN4BtxkExd4B7AD7020V1/MVrFra6FAFe76J4Ky/IkZ+sgzRRSU2LamXN0+YB0mmwoX/KtEmIEktOT7/Osh71+IkAREbbZ4AA/D8hRRRvl5DbRp9T4ft3SWe0pY8n1An5na3NQPhm3sKLaQZBn8UjiGOftxRRT97LyKrEnhy4U8uARIzIHAIH6MR/3T0/g2/LNBbcNrQyrM4OJzMyZ96KKayS6JLGmSu+EgubtgxEZa2SR3PyiJ+c1g2OmIgBtq6nEspVcMCD3ziKdFTUn5K3BJk7Xh64yM1sXShBT1Xk2nEGfTuwYFFvwwVkRCnaTucnMkgiB8z+f2oorRGN8AlxZfc8PFo3hTCBAxe43HBGZFCeHbY3ZgMQTAzI9ixJGaKK2RwRK7L06ci8O2NsfDOCSJ9Pu2fc/apJpbYAHqPzmiirFhgG5n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1042" name="Picture 18" descr="Kostel na náměstí v Přimdě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060848"/>
            <a:ext cx="3960440" cy="32587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 smtClean="0"/>
              <a:t>Das</a:t>
            </a:r>
            <a:r>
              <a:rPr lang="de-DE" dirty="0" smtClean="0"/>
              <a:t> Schwimmbad</a:t>
            </a:r>
            <a:endParaRPr lang="de-DE" dirty="0"/>
          </a:p>
        </p:txBody>
      </p:sp>
      <p:pic>
        <p:nvPicPr>
          <p:cNvPr id="18434" name="Picture 2" descr="http://t0.gstatic.com/images?q=tbn:ANd9GcTJmu3W9ikc9AToXyRC8gXlC5ncHNH0Ugr99GjqX5wcouDxPn8&amp;t=1&amp;usg=__hG-10OYdwrDQAOlZMjmCxOWHBkQ=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204864"/>
            <a:ext cx="3803586" cy="2736304"/>
          </a:xfrm>
          <a:prstGeom prst="rect">
            <a:avLst/>
          </a:prstGeom>
          <a:noFill/>
        </p:spPr>
      </p:pic>
      <p:pic>
        <p:nvPicPr>
          <p:cNvPr id="18436" name="Picture 4" descr="http://t1.gstatic.com/images?q=tbn:ANd9GcS06lA5y-N9u3QJJ_bPCNh1nJ0eAu_Y_nWbJD117mYJOS3rsNI&amp;t=1&amp;usg=__zu0uHv731rBCS-8GmqVTMR7WIlc=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276872"/>
            <a:ext cx="3995936" cy="27675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Die </a:t>
            </a:r>
            <a:r>
              <a:rPr lang="cs-CZ" dirty="0" err="1" smtClean="0"/>
              <a:t>Piste</a:t>
            </a:r>
            <a:endParaRPr lang="de-DE" dirty="0"/>
          </a:p>
        </p:txBody>
      </p:sp>
      <p:pic>
        <p:nvPicPr>
          <p:cNvPr id="19458" name="Picture 2" descr="http://t0.gstatic.com/images?q=tbn:ANd9GcQpjUYLH13CVlXBVxwEGQcwId4cYzRo_DC-mJvNtow_shCFV-4&amp;t=1&amp;usg=__dwQsrSKC5X8oVYfBPj_lCeHkmGE=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2204864"/>
            <a:ext cx="4680520" cy="35579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 smtClean="0"/>
              <a:t>Hotels</a:t>
            </a:r>
            <a:r>
              <a:rPr lang="cs-CZ" dirty="0" smtClean="0"/>
              <a:t> in Přimda</a:t>
            </a:r>
            <a:endParaRPr lang="de-DE" dirty="0"/>
          </a:p>
        </p:txBody>
      </p:sp>
      <p:sp>
        <p:nvSpPr>
          <p:cNvPr id="20482" name="AutoShape 2" descr="data:image/jpg;base64,/9j/4AAQSkZJRgABAQAAAQABAAD/2wCEAAkGBhQSERUUExQWFRUWFxwZGRgYGRwbGBgcGxoYHhgfHBYYHCYgGBolHRcYHy8gJCcpLSwtFx8xNTAqNSYrLCkBCQoKDgwOGg8PGiwfHyQsLCwsKSwsLCwpLCwqKSwsLCwpLCwpKSwpLykpKSwsLCwsLCwsLCksLCwsLCwsLCwpKv/AABEIAJYAyAMBIgACEQEDEQH/xAAcAAACAgMBAQAAAAAAAAAAAAAEBQMGAAIHAQj/xABGEAACAQMCAwUFBQQGCAcAAAABAhEAAyEEEgUxQQYTIlFhMnGBkaEHFCNCsXLB0fAkM1JiguEVJURTkqKy8RYXQ5PC0tP/xAAaAQACAwEBAAAAAAAAAAAAAAABAgADBAUG/8QAJhEAAgICAgICAQUBAAAAAAAAAAECEQMhEjEEQRNRcSIyQmGBof/aAAwDAQACEQMRAD8A6Ua8IjNbXDUbXK3IwGC+RWh1rA4Na7q0XJo6AD63WEuRtYign4WTBGMdatumtKIra9okbJH88qZZ+OkhHg5bZTdZwZkVWkMGMCP59KAKEHPOrBeDKwQZ2nH/AHr3WaDvriqF2sebdOVaY5Wv3GWWJP8AaI7STR2i0DNkCnui7OovteI/T5U1aFG0YHlVWTyV/Evx+M/5FaTgrtMCI6nH+dD39CyuBH8+lWVtTFQ96Cc1Ws0ix4YiHXWUdQCgBPXrVf12kCmAIjnXQbektF920buYP+XKhu0HBxfUbNoafaI6ZxIqzH5Ci6K8vj8lfs5yVrUrTrifZ25ZCkjdIztEwfLFJyK6MZqW0cucJQdNERWtCKnZcVERViKmC6rSBipYx5DGck8+Ynz/ALtLrgmAzblVZLmSPJYHItAOesnyo/VaNmPt4MBgR0BmARy6fKlWt0c223IYBYqowSd2CST7MA4H768z58J7lKCW+0dnxZR0oy9GaxEJMAEldzBzl+o8RJIH90RQza5tik21COZBiXPi5KpifLy6TSy9cDMVEezAkbvKI6gwI5VPb4mqkbVy3PxTE8lmBz5kZ9r0rk/Fa5I33Wia7fASTttKCSLe38QZIYGT8ZJ8vSvNJq7ezvGIjPNYYgtEITO5uQJPKSZxQb3nfZutqQvhX1YESc5bJyDIrXVt3rrbLAhRt5kGJz4TjcfIedaUnkSiLpMXgxDLymADmMHmCIjPPr6VlT2+HbiVRDtyZJmEmAM9Z6j3ZryneZw0nQ1J9n0hdu5oZ7hrfUXFPKg2k11kjK2TC9g14l6oe6YdKjLRTUCx9pNQIzUpv0jsaiKMN6RVbiWKQQnDNzbicTMfz600VQDS/RasjFMN00k232PFJEjsIoO68URsNA628EjewWTA3MBJ8hJEn0pEMwTUOa0tPRZsSJrW3oyattCUavqgMnAEZ/n1oqxqPOoLmgkEVSeO/aZpbTXEti5eKHPdDwCPam60R1GBSNoKTL8l0k+gqrdpNCC8ooGDIEAY9POmHDePLe0Xf2AyykjvVyI8xOffNI9RqWuHxMScwTjm5BwOUAfrQXkfFLSM/kU1xYpNrA+NRlc0RdVQuCTk9J6iD8v30BrOK20yzCQN0DPIxkjHlWrH5OVyUp6X/DnfBy1HZMx+FA6zQC5cywATIURMkHJnp18qU6rtkDPdqD7zMfLH1pbdR3m45HjztkzB5H3YPwFL5fm4aSas2+P4GVfqk+JNq9ILTbR42K7neGjaWiVAkQB+fpSW/cCFfCsCQIwefMsDO4zPyploeJ91GFdYAKk5iScGPWfl50FxK4rtuA2xLEbYIk4AHXp7s1yHxauL/wAN/GUXUl/p5q+IE7LRyykCTAAk+gBkE8yefzoE2NqklQD1Eg9RyE45x8631miKuYMifbztPnDRnkc+lDraBkwTz2xjMSTJ5gUsaWgklriTqGUYDZPvEgST5SfnWVHsQr4mOJwIzygBowcmZrKVwixj6WOi8+VbCwqn2vrSZtcaha+a9F8TZyvniukWJrycgZPkKy3ogaQaYywpy+sYDcoJA5yMfOq54+OkW48qltg9/RkHlUYRopiLu/MEURo0AmRg1U212XJJ9CvTXSDT7TAxQzaNZxzFJO0/bZdMDbtw97rOVT9rzP8Ad+fkapzVF2PG26Q37QdqrekSXy59m2Obevovr+tcP7Z9pburug3WBjIUTsSeQAPp1OTRev17XGa5dYsxyzHmf56CqrefcSx5kzWKU7OnDEofkP4b2p1em/qL7qP7O6V/4WlfpVx4b9s99YF6yj+bISjfIyp+lc7rwr5kD3nJ9w5n4VFNroEscH2dnsfaxo7ttlNy5YYqY3CMxiHTcOcc4rl/ECWW4zsbjlZJYliSRk+/60PpOzl27G225nmSNi/Nsn5VY/8AwWba/wBKv2tOsCVkFyI6lpb/AJRTud9lHBR6POwfHk0tm4l+4yo5aV2mQREHdEEmSIJxFN9V253Ls0enZsn8RgWOfImFHvk8uVWDhP2Z2EYM4DkdWlmPxb2fgKp79stR947q2lm0qugJCksQxWcsSeR86ik30VvHBO2VPtH2j1Yum1cIUwPCOQkY5Y+HKlR0d257bGPInH/CMVaftd00cWbaOaIcDymf0paFpJzb7NOHFEreqsd25AJxGeXT0qa3xi4Pa8Xr1xyzXvGF/E+AoKhSa2JJVLRcOHtZuLbHebSx8RjIOTHOMRjqSfIUHr9PsMKzGMZGRHPIwOpj9ZpZwbX27Xeb03MyQhInaT1iR0xPT6h5a4mj2yESAFAG8YGBJA6sfP1rJOMoytdFUm32AavUPcIG0Dau3l0HnnnRnBuKpauIGtBre0owJMMzYZjyPsmImKiS0N6hm2AlZPPDHnjl58/0ojUppiT3feHmWKmdoHsyCuPMmfQedGM66EcUzbjVqyttAAG2HDAwWBYkgJzgknmcDlXlL9bxNvZYHYOS8h0j1jH6VlGN1sB2phWKkmmHEdJDSuQc+6hbeK9WpWrRwXDi6Y54XoUA3ESabWF6AYNL+D6jdO4imZvhcTXOyt8jq4lHjoxeHjGOXStjos+QHOpLWq9apf2j8f0T6d7D6tluFWi3YueJmjAcKD4ZGZjrVDk0aFFMT9tPtHt2d1qxcE8jcBk+otx/1fLzrmGp7S/2Bk9W9fQcz8aH7LcF+8by87UI/STn5VZOzfDLV0uVt7dj7JJknCnn051mlJs1RfFUtFY1Zv3FLMXCgTgQvLFKV1Trlmn061dNIGu3tWrMSqWRA6CSOQ+FUi8kmZFQlvsKsXrlz2W2jkeQPzq+9n9KNHw65qe7S7d75gC8+yEUjIyc/D0qkcGI8QHpmugo3+pTP++ufogqJ7oZr9HIvfYXUtf0q3bq2xcLMPCoAADGAPcOtc8+0XSoeIvIkw3lHMDr1roP2fD+hL+0/wD1H+FUTt+B/pG4SR7Lf9Q+VMlspe0di0/KuElB98uR0e3+i9K6vd7d6O0J70PiYQEz7jgVxy5xD8e5cVcNBEwMqAM8+ooRkk9jOEpKkh39qln/AFoW8rK/VnqtLTDtFx1tVc7+7sViNuJVcExgknqetKzqACIO73Ax8zFVPZshUFTI9TwJrzyCAAILMdqjJxMZPoKB4r2cexBLoykxKzgxIwQJkdR5Vcuz7C8AhGHLryBKkEODg4wf0pd2w1sKiyoJusUgDaETAjzEsc+lWqkjnSyTllqtWVKzw8vhVc+sY+tWHR37ocG8UCgwAx5YAET7h8qFa4553D8GgfJBQ6WgCDA584/ec1XLjLtGn4rGOr1SBrndjc29lBZRBJkeFPy4zmfSIpa942lKD2iQT5YHL35Of5MvDFC3rzs4CbWYgRJAYAAA/mM/KTXnEUAdSFVUJJCjkBPvMmOs5qvglozNUBXizICQTByehkCPdgdec1lG8RNtrY2YhsR1HX+fSsqygHeDXhWi9TpdpqHbXoFJNaOI4tOmapip1vkdajAr2KDSYybXQF2puLc05tuMMYEMy5AJ5qQeSmqfxXhtqzwY3ktpbe54TsEY3OOuchROaa9q+JKl+yjMAAly4ZMc1KL+rVXO1XaC03CrGnRpuKUNwQQFwxiSIJk8hXL8hrlo6/jp8LZ52C0UaNmjmbjfAAj91N/s84Wz2rjAYOpfJ9Nv8Kc9gdIE4citti4oDSSDDAA8v2qsHDNPatb7FkhI8UWxtyQSTOeo5zmOsRWazTWzn3Yrs29y7rXdWRGRQjFcPhpgnnyFcp1yQ7jyY/r/AJ19I/6WBWyyIxYjMyPymQfj6eUcxXAu0Og23WaQJJ5+hg0bGUdUQ8DHtfD99Wl+MOdINMAoXezE5nxR6x08utJ9HbtWly6zAnMzU54naHLcfcv8arbdmmKjxqQ20/aHUJbFsXnCifCpj9PWfnS25a3NuaWJMknJ+tQ/6RY+xZb44+lbK2pbkqL9f1mhf9huC6QQLNemwBzMVCvB9Q/tXD8MfpU9rsYXySx95xQu+iPLQJq7qRCsCZ5Azj4UCf5/nNPdV2ZXThHIEF1UyTEE5n0gU1PHOHox7tVYbwV22XJ2hYMkrg7gSCDjyPINRW8pV9DrmtztUuDzUSDPoRyPMcszFDanhmq1Lm61i4EUYhCERF6AnyzPrJqzt23tr/6dxpUqQwS3A3swKkEQ2LImI/C5Zwvu9uwO9As29t2dwe6WMMbrPm2BEm83IggADzJdWZpO5ckjTTdktQ/5QI2EyeQuCUJA5D16daE4tw4WO7/FS4bi7gEmNuYaSokEhgI8qku9v77MCGRWBmUtktHjhZY5QB2UAjlS/V65itpru9wqi2gARdoHICJJ68/M0KLFObf9Amq4dKG5IBJjaebcunkB84rUXTA5QDAXy8gfnzqWxc3QACOmRj4midXpgvgVw0kbiBEcvWfp51W5emUzRpw3RC7ch2CqAWPSYAkDpPvrKG1by0rKwIx1/wC9ZSOLltOhKPpe7c3iYIHMY6fupPf49pUO1tRbDzG2eRifE3JfieeK59xvtjrNVZa4Ld0aYDL20PdxyMuOcHBkmPSqmt/eisrELvII5DCgn9a6vz10ZJYbds7VruNWrdl7oZLgRd0K6kn3ZqLhnaK1e0i6o/h2yCfERIgkdOZkch51Qu0PZH7nY7y5essdygqs4nyYgbs+XvoPsjbs3NTaVtr7rgG36kx8KZ+SxV466YVxzVfe77XFBIMBQoLEKOXsg56/Gl3EezOoe0dtlwAebCJkQPqetdQParT2Xu2xpT+AoYlVDypYrMYjxQOvP315pO0D627e0+wIqIrZENv3ZEAkBQMec1iabdnUU6XFLSGPAeBL93tBgT4FkdMcvfkTTXScL7tyVXLdPl1OTyHpSHtjrbun0E2bhtuIG5eeFbzHpQHZXiN29wd7t247uwueNj4o3wM0vaIXo2Nv9kfT+elUb7Quzn3ttNZt93vLuNxwoG0EkmOWKrP2RjdrNSxJb8KMknncXz91OO363dObBt33Ob7ZCSNtsEeJVBIExn4zQaQU2VrU/Z/92uC2zI+J3qCAfPBE1rZOj392pd3BAIVGME+eIFWHhbvc0tt7rM7taLbm5+yf31VuCaC62rd0tsR3i7jBgAcz7on5UYxTC3L0WOzwRQeWPlSq1x4m41u3YUbY8TNjJHQD1q66SyrnFy31iWjz/tCuLccuut9ypIyoPu2g1I0iZIyX7lR1RNHMEgTAmBj+NIO2muvWQndOUnbMR1LTzHpV57M8BL6Wwxf2rNs8s5QGqf8AazoRaa0ASZRTP+K5RXbEfR7ruxGp2p3hvXGcjYu8Eyc5RR4THnyzS3hHY9l05t6pHS6GYEMc9I8wR61se3WrD2yLqmG2+JecqwMlSCavn2ea377oxfvIneG464GIUgDmT+tTIkmTHLSOI8c4ALTwAeUzjzNKRpJMSa6F9sWiFvUz+VkDf80HHvFUrRMCzdP86rV0PKrMa33Szt9w/jU2ruFtNaaPzzjkPa/hQOvuDvG9oxAGaYBp0luTA3+fq2KLVUGLu1/QZwvSl7e8jqR8jSiyPG/wqy9lrc6f/G361XrY/Fce799Cuyp7R5dEn+elZUrrWUoobr+0WqtWhphdYWSmF8MFXGcxIBziepphpH2cPtr4fEbrcjPjVl5+5R9K048VKlU09hjsRdyFl2lWcll3HJbAbnzFaWuIXPuqBkH4Z2qgwSsYzPOWOY/LV0p11sRoq5vt5k+/P61auwF4jVad2MIrlnPQAKcnyyUHxpA3BL27b3eYJwykDaMyQYGPniOdWzsTw9RftfeFtrZUEuLhBJJViJEwMjHXHSi2PCuX6ui08T1ItDU3w4YXgqgR7IF4MdxJ5+ma34Fx2xavtdS4jvf8LLuyIOIHQ9TP0qXVcD0BVtpW482v6xgYTvEL7eU+AGeZg+te6LsvwpRcDOrBgQGZiSoH5kaIBzz9BScmdH5MC1GP+mvajttY1FvusbJ6gndEhogYHMZz7qU8D7V2rEqLVy4pWEhfApnJ7v31Yf8Ay54YVwzc4kXSSSBMAIM9Tin1ngGn+5Lp0ebDEqGDySDuJ/E6mZ+FBNh+eEdRiUXh/acruuaOyzXMCLaSXE/mULhfUxJ5edS9puNajUC1940zadkTUjxfni2klQeQGBMkGcGrl2a7MaXRXCLDeO7b3bSzMWRThgOgBYZ9arX2m8UTfpyk3Jt6hQEzkra5+QABPpFBiZM3yu3FL8CnfqvuFt1tN3KIoLZJA2yzGIlRHOcSKAsdt+8RbKWW3EhQqEKrnkCQRJJxz61ZOzXZ1b+hS5rr82EQbLIJW2mMNcK+J36gfryqq6yzp/vQXRJ93FslhevC5PeIVIZbcFty4gEH2pI5UL9FuPypY2uKWiRu0+qtN3fcrLezbZW3nyKjmZ93Sq5xntIL/hu2FRp9pSQw94iD8atovLbu6drai7e71mZg103rh2GARdtoFT9kkCPief8AGmXvmLhgfSD6fHlRj9Ay+TLI22d8+zzjxu2BZZNps2rIB3TvVrYKtyG0wAY9aqX233wLtgSASinPkGuT+tG/ZveYalgetmwuJ5Gyht8+sLn1NXbjHZOzqnD3rauVXaJUkxnrujmT0oxdGOa+j5/taxGdACJ3gx5Yaa699jjk8MWf99d/UUt+0LsrY0untXLVpUb7wgkLGCr9fgKQfZ/d12p0n3PSDuLQuObuqM4DR4Lf96B0M55qMkylydgjHjFIL+2Pa92zBDDu3UwZyLmRjqPKucWHCNjHWrF2pS3Zvfd7TFrVokKXMuWxvO4YgsCYqr6hFM5g/qPIfEVXDYG0QcQ1B7x4PX0ozf8A0Iej/valutEOaYIf6H/j/fVkvX5Jj9/gedleKIlhVY+J7jADr0yfIdPjSgj8e5/PU0f2X4dae211oDb9iyYAgA482M0FeEah/d++o+xH0bNWVq9ZSilgsdkt6WW2MO8QPyxk+ZI5AfIE8xBa9m+yKd4VugnfbICkfm6zJMgGOXoay12k1+nRLfcI9u2qhS1jePCMeJGmR50y4F2/a7cW01mzbJUhWXcCIUkAIwiMedLjU+a+izIlxZS37PgFs4EenNgOZEGRuOOW31ry52WIZJcAXGIUnqBGMD2vpV8udqtIGNq9pSxt+EkFCDuETtPI9fQ5Fb2OMcNYh5v2jJYgrIholcBoXHIQRJzVM5ZIuqY0YpqygX+zDKefgkrPXcATy8sRPrUek4KztbAbL29/L2YMQc85n5V0u5Z0F1/DrLYRpYW2O079pUGXg7ZztiZHOiLfYhMvp7qs21/zAjcyoF5T4QVY/Gq3mklsbjs5nw7gdxxutvEMVxIyDzwfKD7q10fZrUXbotJcCk3Cg3OyqGFvvJxyx9TXUtD2EazccC4WtlUKsyqCGWVKwsflCmYqncau3NNrnt22WRdJDQcMbCAnkfy4xPSnxZpTm16C4qiipq753w9z8Ndxh2wJjnPmR86l4xau6e+1l7jM1sAkq7EZAbE/tZ9ZqfQ3lFjV9GNpIzzBbxe/8tMe02hQ6vVMPyadbhGTJZbYPM+bTWwq9CmzbvNYF/vWCG8LMb2Lbim4GBzED3+lRcJ1J70s7btpkFwXU56q3tD3/Gi+E6cC3YvR/tQUr0MLIx50vvWSdQdq7i1xyFE5yTHhyfhTUROhlrdTutFe89ly4gMGBIiA04TGF5D40FolT8Auu6S+6Z8QAG3kf0ihdRbJB57AxJMHBM9enKIPl6GnWj4Jcf7kAUAv79hM4gwd3+VBhUr9CV9S6oGVnUl2EgkYAECfT39KtPFuOyTt3r/RbP5gPGI3Ngcz58/OkOu0DJprbttNtnuhQJ3AqwDTOI8qP1+guqWDrbxp7beEk+FhKZPXGaDRF2Cdo+IM91YZwvdW/CWxuFpZaBiSZM885rOH8VZV06I7qwvsWjCkN3W3P5vZaQcCfWguJ6d0dQ8bu7U45bTbUr8dpFEjTOO4tPbZSL7DpJJ7qRHmBHzFEW2Aah+u5jjz9W/n4054f2f+8WkdFcnO7yncYjGcUmvsqyAvxP7R5Dyrq/Z9LduyEBwjOAJz7ZjrUQKKXc7HOxJKNJ9T/wDWhOJ8NNm0bZBGQYPPJ9wrqYvr6D5/xqj9uXUuYz4U6mOZH76Wfosxdv8AADwrgoFsu4uKi+JBBycS7HygYHxNJ9Ve/HYjqP30943xttS2xFlVOCA0xAmf56UgfRXN5JBHSApY/TAPxqUVt6MbUele1onDLzezac/4SfpFZUoUu+l0aqu63de2QOQYwPLE1JwriOpLLuurcAOQ6gNHWGgdMzNes/gbIIjlPp0IrOEWlzI5eUfHIHv5097J6COJ27T3CTpN4YCWBYMCMESImDOaXGxowDi/Z9cOB/8AKn+lkM0Cc8xmJAPLBPM8q91TbgJAM9G5z7m99R7ZI6RXU4TbuAd3rFx0dSPOMNPn5VueB6hc21R4gTbcTzkYlSMimycMtMxm1APkCp9MAwflUf8A4WthQ1u4yt0gZx7iCP8AKkos5sA0/aDV6YZ79QNoiXgxBPMFeQgmaB/0ol+9vvhrtxmO8jaJ8AVcKQARtMnEzTbutYjEi6XA5TB6SMET9agvcVugA39OlwDkSsHOObAilUUukN8n2VleGILd4OrF2VRbaGhSD4pjBBGOtSa61pzdvEbgr2gtsNukPKTJPTDefSnt/jGlME6MLPkEI9eRXyqC9xLRH/Z2HXncHx8N2nFtfQnsWLPdWUZlVhfLOcmEIEYOGMzig9CCl5dr7SrMVuCWjnBIWSfUDzpxquJ6Xpbuf+5dH6zQN19M5B23Zj+2f/zqWS19A72rncOkkhrxYoEInBh956ZI2880TpuIMn3Yd8w7oOB+H/VbuY/vz59KFbUWlwik/tbj8iNtbXOIWoH4AJ6+J/3mpYpDrLjtZRCxYK1whYHh3sDO6czHwonWcULFiWdt1pLclFHsiIwcAcp60O/F0jFi2PeCf1NDXeKE8kQZnCL/AAJPu5VLsN0bcZ1ou3AwkeBUzH5UVTy9xppqeIPdupcSy3gvNdAAYzu2YkL07vn60nucWusInB6AAD5KAKn0vDtRdwNxHvJHpiYFEFmup4XcOShX9ohepP5iKtGg45fLbLbIwZ2AYqMnBPIYy1LdP2JafE4Xr+WY+B+HP3TTvSdnTaXcG2gZ3tCoDifEWA5qvXpFC0Gma8P1N++xUXbKsPK2J+q+7501Ts7caO+1Vw55KqqPrNKbF6yj77e+/cPtd0pFqZn23wOQ5A8qYWNZqWIk27SAQEUbzyxLscn6elSmwKSQ8uaFSviYlZzMFfjiKW3TZQQvi6kKPDOI8UgefKedQ3NOzGXZm95x8ByHwFRvY9aZRFcvoEewzk77h2T/AFaeBYnAO3LfE1lTHSnzFe01CM90Gk3odh24PP1zUlu2bTdCM5iD5/HB615WVS2WegNePbCoZd3eMV84IaJzzHiH1pzotSWkTEMcdMfXnXtZUTbSECnYohcxgHIweccv8X060RptZPnB5+swK8rKnst9ELalPxCA0KzCPVccvLPwqc6cnxAyBA2nGfePfWVlOIxFxNUaLbKPC2YHPDcjz+FJdRwtCCUkQ3I+pH+deVlAIq12n2npQhHKvKygwEDgCpdHo2vXFRYBb+1MfQGsrKgRzp+xR3lblzkPyD955U30nY/TrtJUtJI8RnlzkcqyspG2WxiiVOFd25bwMsAQRldxMbY+vKmupm1p2uu34a9FEscxyJA6edZWUYqxZOloTaTtDcvg9wqWkXmzjvLmfIEBR9a3HBe8YNedrzdDcO6Pcvsr8qysq16KW7GKWgogCsLeVZWU/oDPc1GRWVlFCmu2vaysqA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0484" name="AutoShape 4" descr="data:image/jpg;base64,/9j/4AAQSkZJRgABAQAAAQABAAD/2wCEAAkGBhQSERUUExQWFRUWFxwZGRgYGRwbGBgcGxoYHhgfHBYYHCYgGBolHRcYHy8gJCcpLSwtFx8xNTAqNSYrLCkBCQoKDgwOGg8PGiwfHyQsLCwsKSwsLCwpLCwqKSwsLCwpLCwpKSwpLykpKSwsLCwsLCwsLCksLCwsLCwsLCwpKv/AABEIAJYAyAMBIgACEQEDEQH/xAAcAAACAgMBAQAAAAAAAAAAAAAEBQMGAAIHAQj/xABGEAACAQMCAwUFBQQGCAcAAAABAhEAAyEEEgUxQQYTIlFhMnGBkaEHFCNCsXLB0fAkM1JiguEVJURTkqKy8RYXQ5PC0tP/xAAaAQACAwEBAAAAAAAAAAAAAAABAgADBAUG/8QAJhEAAgICAgICAQUBAAAAAAAAAAECEQMhEjEEQRNRcSIyQmGBof/aAAwDAQACEQMRAD8A6Ua8IjNbXDUbXK3IwGC+RWh1rA4Na7q0XJo6AD63WEuRtYign4WTBGMdatumtKIra9okbJH88qZZ+OkhHg5bZTdZwZkVWkMGMCP59KAKEHPOrBeDKwQZ2nH/AHr3WaDvriqF2sebdOVaY5Wv3GWWJP8AaI7STR2i0DNkCnui7OovteI/T5U1aFG0YHlVWTyV/Evx+M/5FaTgrtMCI6nH+dD39CyuBH8+lWVtTFQ96Cc1Ws0ix4YiHXWUdQCgBPXrVf12kCmAIjnXQbektF920buYP+XKhu0HBxfUbNoafaI6ZxIqzH5Ci6K8vj8lfs5yVrUrTrifZ25ZCkjdIztEwfLFJyK6MZqW0cucJQdNERWtCKnZcVERViKmC6rSBipYx5DGck8+Ynz/ALtLrgmAzblVZLmSPJYHItAOesnyo/VaNmPt4MBgR0BmARy6fKlWt0c223IYBYqowSd2CST7MA4H768z58J7lKCW+0dnxZR0oy9GaxEJMAEldzBzl+o8RJIH90RQza5tik21COZBiXPi5KpifLy6TSy9cDMVEezAkbvKI6gwI5VPb4mqkbVy3PxTE8lmBz5kZ9r0rk/Fa5I33Wia7fASTttKCSLe38QZIYGT8ZJ8vSvNJq7ezvGIjPNYYgtEITO5uQJPKSZxQb3nfZutqQvhX1YESc5bJyDIrXVt3rrbLAhRt5kGJz4TjcfIedaUnkSiLpMXgxDLymADmMHmCIjPPr6VlT2+HbiVRDtyZJmEmAM9Z6j3ZryneZw0nQ1J9n0hdu5oZ7hrfUXFPKg2k11kjK2TC9g14l6oe6YdKjLRTUCx9pNQIzUpv0jsaiKMN6RVbiWKQQnDNzbicTMfz600VQDS/RasjFMN00k232PFJEjsIoO68URsNA628EjewWTA3MBJ8hJEn0pEMwTUOa0tPRZsSJrW3oyattCUavqgMnAEZ/n1oqxqPOoLmgkEVSeO/aZpbTXEti5eKHPdDwCPam60R1GBSNoKTL8l0k+gqrdpNCC8ooGDIEAY9POmHDePLe0Xf2AyykjvVyI8xOffNI9RqWuHxMScwTjm5BwOUAfrQXkfFLSM/kU1xYpNrA+NRlc0RdVQuCTk9J6iD8v30BrOK20yzCQN0DPIxkjHlWrH5OVyUp6X/DnfBy1HZMx+FA6zQC5cywATIURMkHJnp18qU6rtkDPdqD7zMfLH1pbdR3m45HjztkzB5H3YPwFL5fm4aSas2+P4GVfqk+JNq9ILTbR42K7neGjaWiVAkQB+fpSW/cCFfCsCQIwefMsDO4zPyploeJ91GFdYAKk5iScGPWfl50FxK4rtuA2xLEbYIk4AHXp7s1yHxauL/wAN/GUXUl/p5q+IE7LRyykCTAAk+gBkE8yefzoE2NqklQD1Eg9RyE45x8631miKuYMifbztPnDRnkc+lDraBkwTz2xjMSTJ5gUsaWgklriTqGUYDZPvEgST5SfnWVHsQr4mOJwIzygBowcmZrKVwixj6WOi8+VbCwqn2vrSZtcaha+a9F8TZyvniukWJrycgZPkKy3ogaQaYywpy+sYDcoJA5yMfOq54+OkW48qltg9/RkHlUYRopiLu/MEURo0AmRg1U212XJJ9CvTXSDT7TAxQzaNZxzFJO0/bZdMDbtw97rOVT9rzP8Ad+fkapzVF2PG26Q37QdqrekSXy59m2Obevovr+tcP7Z9pburug3WBjIUTsSeQAPp1OTRev17XGa5dYsxyzHmf56CqrefcSx5kzWKU7OnDEofkP4b2p1em/qL7qP7O6V/4WlfpVx4b9s99YF6yj+bISjfIyp+lc7rwr5kD3nJ9w5n4VFNroEscH2dnsfaxo7ttlNy5YYqY3CMxiHTcOcc4rl/ECWW4zsbjlZJYliSRk+/60PpOzl27G225nmSNi/Nsn5VY/8AwWba/wBKv2tOsCVkFyI6lpb/AJRTud9lHBR6POwfHk0tm4l+4yo5aV2mQREHdEEmSIJxFN9V253Ls0enZsn8RgWOfImFHvk8uVWDhP2Z2EYM4DkdWlmPxb2fgKp79stR947q2lm0qugJCksQxWcsSeR86ik30VvHBO2VPtH2j1Yum1cIUwPCOQkY5Y+HKlR0d257bGPInH/CMVaftd00cWbaOaIcDymf0paFpJzb7NOHFEreqsd25AJxGeXT0qa3xi4Pa8Xr1xyzXvGF/E+AoKhSa2JJVLRcOHtZuLbHebSx8RjIOTHOMRjqSfIUHr9PsMKzGMZGRHPIwOpj9ZpZwbX27Xeb03MyQhInaT1iR0xPT6h5a4mj2yESAFAG8YGBJA6sfP1rJOMoytdFUm32AavUPcIG0Dau3l0HnnnRnBuKpauIGtBre0owJMMzYZjyPsmImKiS0N6hm2AlZPPDHnjl58/0ojUppiT3feHmWKmdoHsyCuPMmfQedGM66EcUzbjVqyttAAG2HDAwWBYkgJzgknmcDlXlL9bxNvZYHYOS8h0j1jH6VlGN1sB2phWKkmmHEdJDSuQc+6hbeK9WpWrRwXDi6Y54XoUA3ESabWF6AYNL+D6jdO4imZvhcTXOyt8jq4lHjoxeHjGOXStjos+QHOpLWq9apf2j8f0T6d7D6tluFWi3YueJmjAcKD4ZGZjrVDk0aFFMT9tPtHt2d1qxcE8jcBk+otx/1fLzrmGp7S/2Bk9W9fQcz8aH7LcF+8by87UI/STn5VZOzfDLV0uVt7dj7JJknCnn051mlJs1RfFUtFY1Zv3FLMXCgTgQvLFKV1Trlmn061dNIGu3tWrMSqWRA6CSOQ+FUi8kmZFQlvsKsXrlz2W2jkeQPzq+9n9KNHw65qe7S7d75gC8+yEUjIyc/D0qkcGI8QHpmugo3+pTP++ufogqJ7oZr9HIvfYXUtf0q3bq2xcLMPCoAADGAPcOtc8+0XSoeIvIkw3lHMDr1roP2fD+hL+0/wD1H+FUTt+B/pG4SR7Lf9Q+VMlspe0di0/KuElB98uR0e3+i9K6vd7d6O0J70PiYQEz7jgVxy5xD8e5cVcNBEwMqAM8+ooRkk9jOEpKkh39qln/AFoW8rK/VnqtLTDtFx1tVc7+7sViNuJVcExgknqetKzqACIO73Ax8zFVPZshUFTI9TwJrzyCAAILMdqjJxMZPoKB4r2cexBLoykxKzgxIwQJkdR5Vcuz7C8AhGHLryBKkEODg4wf0pd2w1sKiyoJusUgDaETAjzEsc+lWqkjnSyTllqtWVKzw8vhVc+sY+tWHR37ocG8UCgwAx5YAET7h8qFa4553D8GgfJBQ6WgCDA584/ec1XLjLtGn4rGOr1SBrndjc29lBZRBJkeFPy4zmfSIpa942lKD2iQT5YHL35Of5MvDFC3rzs4CbWYgRJAYAAA/mM/KTXnEUAdSFVUJJCjkBPvMmOs5qvglozNUBXizICQTByehkCPdgdec1lG8RNtrY2YhsR1HX+fSsqygHeDXhWi9TpdpqHbXoFJNaOI4tOmapip1vkdajAr2KDSYybXQF2puLc05tuMMYEMy5AJ5qQeSmqfxXhtqzwY3ktpbe54TsEY3OOuchROaa9q+JKl+yjMAAly4ZMc1KL+rVXO1XaC03CrGnRpuKUNwQQFwxiSIJk8hXL8hrlo6/jp8LZ52C0UaNmjmbjfAAj91N/s84Wz2rjAYOpfJ9Nv8Kc9gdIE4citti4oDSSDDAA8v2qsHDNPatb7FkhI8UWxtyQSTOeo5zmOsRWazTWzn3Yrs29y7rXdWRGRQjFcPhpgnnyFcp1yQ7jyY/r/AJ19I/6WBWyyIxYjMyPymQfj6eUcxXAu0Og23WaQJJ5+hg0bGUdUQ8DHtfD99Wl+MOdINMAoXezE5nxR6x08utJ9HbtWly6zAnMzU54naHLcfcv8arbdmmKjxqQ20/aHUJbFsXnCifCpj9PWfnS25a3NuaWJMknJ+tQ/6RY+xZb44+lbK2pbkqL9f1mhf9huC6QQLNemwBzMVCvB9Q/tXD8MfpU9rsYXySx95xQu+iPLQJq7qRCsCZ5Azj4UCf5/nNPdV2ZXThHIEF1UyTEE5n0gU1PHOHox7tVYbwV22XJ2hYMkrg7gSCDjyPINRW8pV9DrmtztUuDzUSDPoRyPMcszFDanhmq1Lm61i4EUYhCERF6AnyzPrJqzt23tr/6dxpUqQwS3A3swKkEQ2LImI/C5Zwvu9uwO9As29t2dwe6WMMbrPm2BEm83IggADzJdWZpO5ckjTTdktQ/5QI2EyeQuCUJA5D16daE4tw4WO7/FS4bi7gEmNuYaSokEhgI8qku9v77MCGRWBmUtktHjhZY5QB2UAjlS/V65itpru9wqi2gARdoHICJJ68/M0KLFObf9Amq4dKG5IBJjaebcunkB84rUXTA5QDAXy8gfnzqWxc3QACOmRj4midXpgvgVw0kbiBEcvWfp51W5emUzRpw3RC7ch2CqAWPSYAkDpPvrKG1by0rKwIx1/wC9ZSOLltOhKPpe7c3iYIHMY6fupPf49pUO1tRbDzG2eRifE3JfieeK59xvtjrNVZa4Ld0aYDL20PdxyMuOcHBkmPSqmt/eisrELvII5DCgn9a6vz10ZJYbds7VruNWrdl7oZLgRd0K6kn3ZqLhnaK1e0i6o/h2yCfERIgkdOZkch51Qu0PZH7nY7y5essdygqs4nyYgbs+XvoPsjbs3NTaVtr7rgG36kx8KZ+SxV466YVxzVfe77XFBIMBQoLEKOXsg56/Gl3EezOoe0dtlwAebCJkQPqetdQParT2Xu2xpT+AoYlVDypYrMYjxQOvP315pO0D627e0+wIqIrZENv3ZEAkBQMec1iabdnUU6XFLSGPAeBL93tBgT4FkdMcvfkTTXScL7tyVXLdPl1OTyHpSHtjrbun0E2bhtuIG5eeFbzHpQHZXiN29wd7t247uwueNj4o3wM0vaIXo2Nv9kfT+elUb7Quzn3ttNZt93vLuNxwoG0EkmOWKrP2RjdrNSxJb8KMknncXz91OO363dObBt33Ob7ZCSNtsEeJVBIExn4zQaQU2VrU/Z/92uC2zI+J3qCAfPBE1rZOj392pd3BAIVGME+eIFWHhbvc0tt7rM7taLbm5+yf31VuCaC62rd0tsR3i7jBgAcz7on5UYxTC3L0WOzwRQeWPlSq1x4m41u3YUbY8TNjJHQD1q66SyrnFy31iWjz/tCuLccuut9ypIyoPu2g1I0iZIyX7lR1RNHMEgTAmBj+NIO2muvWQndOUnbMR1LTzHpV57M8BL6Wwxf2rNs8s5QGqf8AazoRaa0ASZRTP+K5RXbEfR7ruxGp2p3hvXGcjYu8Eyc5RR4THnyzS3hHY9l05t6pHS6GYEMc9I8wR61se3WrD2yLqmG2+JecqwMlSCavn2ea377oxfvIneG464GIUgDmT+tTIkmTHLSOI8c4ALTwAeUzjzNKRpJMSa6F9sWiFvUz+VkDf80HHvFUrRMCzdP86rV0PKrMa33Szt9w/jU2ruFtNaaPzzjkPa/hQOvuDvG9oxAGaYBp0luTA3+fq2KLVUGLu1/QZwvSl7e8jqR8jSiyPG/wqy9lrc6f/G361XrY/Fce799Cuyp7R5dEn+elZUrrWUoobr+0WqtWhphdYWSmF8MFXGcxIBziepphpH2cPtr4fEbrcjPjVl5+5R9K048VKlU09hjsRdyFl2lWcll3HJbAbnzFaWuIXPuqBkH4Z2qgwSsYzPOWOY/LV0p11sRoq5vt5k+/P61auwF4jVad2MIrlnPQAKcnyyUHxpA3BL27b3eYJwykDaMyQYGPniOdWzsTw9RftfeFtrZUEuLhBJJViJEwMjHXHSi2PCuX6ui08T1ItDU3w4YXgqgR7IF4MdxJ5+ma34Fx2xavtdS4jvf8LLuyIOIHQ9TP0qXVcD0BVtpW482v6xgYTvEL7eU+AGeZg+te6LsvwpRcDOrBgQGZiSoH5kaIBzz9BScmdH5MC1GP+mvajttY1FvusbJ6gndEhogYHMZz7qU8D7V2rEqLVy4pWEhfApnJ7v31Yf8Ay54YVwzc4kXSSSBMAIM9Tin1ngGn+5Lp0ebDEqGDySDuJ/E6mZ+FBNh+eEdRiUXh/acruuaOyzXMCLaSXE/mULhfUxJ5edS9puNajUC1940zadkTUjxfni2klQeQGBMkGcGrl2a7MaXRXCLDeO7b3bSzMWRThgOgBYZ9arX2m8UTfpyk3Jt6hQEzkra5+QABPpFBiZM3yu3FL8CnfqvuFt1tN3KIoLZJA2yzGIlRHOcSKAsdt+8RbKWW3EhQqEKrnkCQRJJxz61ZOzXZ1b+hS5rr82EQbLIJW2mMNcK+J36gfryqq6yzp/vQXRJ93FslhevC5PeIVIZbcFty4gEH2pI5UL9FuPypY2uKWiRu0+qtN3fcrLezbZW3nyKjmZ93Sq5xntIL/hu2FRp9pSQw94iD8atovLbu6drai7e71mZg103rh2GARdtoFT9kkCPief8AGmXvmLhgfSD6fHlRj9Ay+TLI22d8+zzjxu2BZZNps2rIB3TvVrYKtyG0wAY9aqX233wLtgSASinPkGuT+tG/ZveYalgetmwuJ5Gyht8+sLn1NXbjHZOzqnD3rauVXaJUkxnrujmT0oxdGOa+j5/taxGdACJ3gx5Yaa699jjk8MWf99d/UUt+0LsrY0untXLVpUb7wgkLGCr9fgKQfZ/d12p0n3PSDuLQuObuqM4DR4Lf96B0M55qMkylydgjHjFIL+2Pa92zBDDu3UwZyLmRjqPKucWHCNjHWrF2pS3Zvfd7TFrVokKXMuWxvO4YgsCYqr6hFM5g/qPIfEVXDYG0QcQ1B7x4PX0ozf8A0Iej/valutEOaYIf6H/j/fVkvX5Jj9/gedleKIlhVY+J7jADr0yfIdPjSgj8e5/PU0f2X4dae211oDb9iyYAgA482M0FeEah/d++o+xH0bNWVq9ZSilgsdkt6WW2MO8QPyxk+ZI5AfIE8xBa9m+yKd4VugnfbICkfm6zJMgGOXoay12k1+nRLfcI9u2qhS1jePCMeJGmR50y4F2/a7cW01mzbJUhWXcCIUkAIwiMedLjU+a+izIlxZS37PgFs4EenNgOZEGRuOOW31ry52WIZJcAXGIUnqBGMD2vpV8udqtIGNq9pSxt+EkFCDuETtPI9fQ5Fb2OMcNYh5v2jJYgrIholcBoXHIQRJzVM5ZIuqY0YpqygX+zDKefgkrPXcATy8sRPrUek4KztbAbL29/L2YMQc85n5V0u5Z0F1/DrLYRpYW2O079pUGXg7ZztiZHOiLfYhMvp7qs21/zAjcyoF5T4QVY/Gq3mklsbjs5nw7gdxxutvEMVxIyDzwfKD7q10fZrUXbotJcCk3Cg3OyqGFvvJxyx9TXUtD2EazccC4WtlUKsyqCGWVKwsflCmYqncau3NNrnt22WRdJDQcMbCAnkfy4xPSnxZpTm16C4qiipq753w9z8Ndxh2wJjnPmR86l4xau6e+1l7jM1sAkq7EZAbE/tZ9ZqfQ3lFjV9GNpIzzBbxe/8tMe02hQ6vVMPyadbhGTJZbYPM+bTWwq9CmzbvNYF/vWCG8LMb2Lbim4GBzED3+lRcJ1J70s7btpkFwXU56q3tD3/Gi+E6cC3YvR/tQUr0MLIx50vvWSdQdq7i1xyFE5yTHhyfhTUROhlrdTutFe89ly4gMGBIiA04TGF5D40FolT8Auu6S+6Z8QAG3kf0ihdRbJB57AxJMHBM9enKIPl6GnWj4Jcf7kAUAv79hM4gwd3+VBhUr9CV9S6oGVnUl2EgkYAECfT39KtPFuOyTt3r/RbP5gPGI3Ngcz58/OkOu0DJprbttNtnuhQJ3AqwDTOI8qP1+guqWDrbxp7beEk+FhKZPXGaDRF2Cdo+IM91YZwvdW/CWxuFpZaBiSZM885rOH8VZV06I7qwvsWjCkN3W3P5vZaQcCfWguJ6d0dQ8bu7U45bTbUr8dpFEjTOO4tPbZSL7DpJJ7qRHmBHzFEW2Aah+u5jjz9W/n4054f2f+8WkdFcnO7yncYjGcUmvsqyAvxP7R5Dyrq/Z9LduyEBwjOAJz7ZjrUQKKXc7HOxJKNJ9T/wDWhOJ8NNm0bZBGQYPPJ9wrqYvr6D5/xqj9uXUuYz4U6mOZH76Wfosxdv8AADwrgoFsu4uKi+JBBycS7HygYHxNJ9Ve/HYjqP30943xttS2xFlVOCA0xAmf56UgfRXN5JBHSApY/TAPxqUVt6MbUele1onDLzezac/4SfpFZUoUu+l0aqu63de2QOQYwPLE1JwriOpLLuurcAOQ6gNHWGgdMzNes/gbIIjlPp0IrOEWlzI5eUfHIHv5097J6COJ27T3CTpN4YCWBYMCMESImDOaXGxowDi/Z9cOB/8AKn+lkM0Cc8xmJAPLBPM8q91TbgJAM9G5z7m99R7ZI6RXU4TbuAd3rFx0dSPOMNPn5VueB6hc21R4gTbcTzkYlSMimycMtMxm1APkCp9MAwflUf8A4WthQ1u4yt0gZx7iCP8AKkos5sA0/aDV6YZ79QNoiXgxBPMFeQgmaB/0ol+9vvhrtxmO8jaJ8AVcKQARtMnEzTbutYjEi6XA5TB6SMET9agvcVugA39OlwDkSsHOObAilUUukN8n2VleGILd4OrF2VRbaGhSD4pjBBGOtSa61pzdvEbgr2gtsNukPKTJPTDefSnt/jGlME6MLPkEI9eRXyqC9xLRH/Z2HXncHx8N2nFtfQnsWLPdWUZlVhfLOcmEIEYOGMzig9CCl5dr7SrMVuCWjnBIWSfUDzpxquJ6Xpbuf+5dH6zQN19M5B23Zj+2f/zqWS19A72rncOkkhrxYoEInBh956ZI2880TpuIMn3Yd8w7oOB+H/VbuY/vz59KFbUWlwik/tbj8iNtbXOIWoH4AJ6+J/3mpYpDrLjtZRCxYK1whYHh3sDO6czHwonWcULFiWdt1pLclFHsiIwcAcp60O/F0jFi2PeCf1NDXeKE8kQZnCL/AAJPu5VLsN0bcZ1ou3AwkeBUzH5UVTy9xppqeIPdupcSy3gvNdAAYzu2YkL07vn60nucWusInB6AAD5KAKn0vDtRdwNxHvJHpiYFEFmup4XcOShX9ohepP5iKtGg45fLbLbIwZ2AYqMnBPIYy1LdP2JafE4Xr+WY+B+HP3TTvSdnTaXcG2gZ3tCoDifEWA5qvXpFC0Gma8P1N++xUXbKsPK2J+q+7501Ts7caO+1Vw55KqqPrNKbF6yj77e+/cPtd0pFqZn23wOQ5A8qYWNZqWIk27SAQEUbzyxLscn6elSmwKSQ8uaFSviYlZzMFfjiKW3TZQQvi6kKPDOI8UgefKedQ3NOzGXZm95x8ByHwFRvY9aZRFcvoEewzk77h2T/AFaeBYnAO3LfE1lTHSnzFe01CM90Gk3odh24PP1zUlu2bTdCM5iD5/HB615WVS2WegNePbCoZd3eMV84IaJzzHiH1pzotSWkTEMcdMfXnXtZUTbSECnYohcxgHIweccv8X060RptZPnB5+swK8rKnst9ELalPxCA0KzCPVccvLPwqc6cnxAyBA2nGfePfWVlOIxFxNUaLbKPC2YHPDcjz+FJdRwtCCUkQ3I+pH+deVlAIq12n2npQhHKvKygwEDgCpdHo2vXFRYBb+1MfQGsrKgRzp+xR3lblzkPyD955U30nY/TrtJUtJI8RnlzkcqyspG2WxiiVOFd25bwMsAQRldxMbY+vKmupm1p2uu34a9FEscxyJA6edZWUYqxZOloTaTtDcvg9wqWkXmzjvLmfIEBR9a3HBe8YNedrzdDcO6Pcvsr8qysq16KW7GKWgogCsLeVZWU/oDPc1GRWVlFCmu2vaysqA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0486" name="AutoShape 6" descr="data:image/jpg;base64,/9j/4AAQSkZJRgABAQAAAQABAAD/2wCEAAkGBhQSERUUExQWFRUWFxwZGRgYGRwbGBgcGxoYHhgfHBYYHCYgGBolHRcYHy8gJCcpLSwtFx8xNTAqNSYrLCkBCQoKDgwOGg8PGiwfHyQsLCwsKSwsLCwpLCwqKSwsLCwpLCwpKSwpLykpKSwsLCwsLCwsLCksLCwsLCwsLCwpKv/AABEIAJYAyAMBIgACEQEDEQH/xAAcAAACAgMBAQAAAAAAAAAAAAAEBQMGAAIHAQj/xABGEAACAQMCAwUFBQQGCAcAAAABAhEAAyEEEgUxQQYTIlFhMnGBkaEHFCNCsXLB0fAkM1JiguEVJURTkqKy8RYXQ5PC0tP/xAAaAQACAwEBAAAAAAAAAAAAAAABAgADBAUG/8QAJhEAAgICAgICAQUBAAAAAAAAAAECEQMhEjEEQRNRcSIyQmGBof/aAAwDAQACEQMRAD8A6Ua8IjNbXDUbXK3IwGC+RWh1rA4Na7q0XJo6AD63WEuRtYign4WTBGMdatumtKIra9okbJH88qZZ+OkhHg5bZTdZwZkVWkMGMCP59KAKEHPOrBeDKwQZ2nH/AHr3WaDvriqF2sebdOVaY5Wv3GWWJP8AaI7STR2i0DNkCnui7OovteI/T5U1aFG0YHlVWTyV/Evx+M/5FaTgrtMCI6nH+dD39CyuBH8+lWVtTFQ96Cc1Ws0ix4YiHXWUdQCgBPXrVf12kCmAIjnXQbektF920buYP+XKhu0HBxfUbNoafaI6ZxIqzH5Ci6K8vj8lfs5yVrUrTrifZ25ZCkjdIztEwfLFJyK6MZqW0cucJQdNERWtCKnZcVERViKmC6rSBipYx5DGck8+Ynz/ALtLrgmAzblVZLmSPJYHItAOesnyo/VaNmPt4MBgR0BmARy6fKlWt0c223IYBYqowSd2CST7MA4H768z58J7lKCW+0dnxZR0oy9GaxEJMAEldzBzl+o8RJIH90RQza5tik21COZBiXPi5KpifLy6TSy9cDMVEezAkbvKI6gwI5VPb4mqkbVy3PxTE8lmBz5kZ9r0rk/Fa5I33Wia7fASTttKCSLe38QZIYGT8ZJ8vSvNJq7ezvGIjPNYYgtEITO5uQJPKSZxQb3nfZutqQvhX1YESc5bJyDIrXVt3rrbLAhRt5kGJz4TjcfIedaUnkSiLpMXgxDLymADmMHmCIjPPr6VlT2+HbiVRDtyZJmEmAM9Z6j3ZryneZw0nQ1J9n0hdu5oZ7hrfUXFPKg2k11kjK2TC9g14l6oe6YdKjLRTUCx9pNQIzUpv0jsaiKMN6RVbiWKQQnDNzbicTMfz600VQDS/RasjFMN00k232PFJEjsIoO68URsNA628EjewWTA3MBJ8hJEn0pEMwTUOa0tPRZsSJrW3oyattCUavqgMnAEZ/n1oqxqPOoLmgkEVSeO/aZpbTXEti5eKHPdDwCPam60R1GBSNoKTL8l0k+gqrdpNCC8ooGDIEAY9POmHDePLe0Xf2AyykjvVyI8xOffNI9RqWuHxMScwTjm5BwOUAfrQXkfFLSM/kU1xYpNrA+NRlc0RdVQuCTk9J6iD8v30BrOK20yzCQN0DPIxkjHlWrH5OVyUp6X/DnfBy1HZMx+FA6zQC5cywATIURMkHJnp18qU6rtkDPdqD7zMfLH1pbdR3m45HjztkzB5H3YPwFL5fm4aSas2+P4GVfqk+JNq9ILTbR42K7neGjaWiVAkQB+fpSW/cCFfCsCQIwefMsDO4zPyploeJ91GFdYAKk5iScGPWfl50FxK4rtuA2xLEbYIk4AHXp7s1yHxauL/wAN/GUXUl/p5q+IE7LRyykCTAAk+gBkE8yefzoE2NqklQD1Eg9RyE45x8631miKuYMifbztPnDRnkc+lDraBkwTz2xjMSTJ5gUsaWgklriTqGUYDZPvEgST5SfnWVHsQr4mOJwIzygBowcmZrKVwixj6WOi8+VbCwqn2vrSZtcaha+a9F8TZyvniukWJrycgZPkKy3ogaQaYywpy+sYDcoJA5yMfOq54+OkW48qltg9/RkHlUYRopiLu/MEURo0AmRg1U212XJJ9CvTXSDT7TAxQzaNZxzFJO0/bZdMDbtw97rOVT9rzP8Ad+fkapzVF2PG26Q37QdqrekSXy59m2Obevovr+tcP7Z9pburug3WBjIUTsSeQAPp1OTRev17XGa5dYsxyzHmf56CqrefcSx5kzWKU7OnDEofkP4b2p1em/qL7qP7O6V/4WlfpVx4b9s99YF6yj+bISjfIyp+lc7rwr5kD3nJ9w5n4VFNroEscH2dnsfaxo7ttlNy5YYqY3CMxiHTcOcc4rl/ECWW4zsbjlZJYliSRk+/60PpOzl27G225nmSNi/Nsn5VY/8AwWba/wBKv2tOsCVkFyI6lpb/AJRTud9lHBR6POwfHk0tm4l+4yo5aV2mQREHdEEmSIJxFN9V253Ls0enZsn8RgWOfImFHvk8uVWDhP2Z2EYM4DkdWlmPxb2fgKp79stR947q2lm0qugJCksQxWcsSeR86ik30VvHBO2VPtH2j1Yum1cIUwPCOQkY5Y+HKlR0d257bGPInH/CMVaftd00cWbaOaIcDymf0paFpJzb7NOHFEreqsd25AJxGeXT0qa3xi4Pa8Xr1xyzXvGF/E+AoKhSa2JJVLRcOHtZuLbHebSx8RjIOTHOMRjqSfIUHr9PsMKzGMZGRHPIwOpj9ZpZwbX27Xeb03MyQhInaT1iR0xPT6h5a4mj2yESAFAG8YGBJA6sfP1rJOMoytdFUm32AavUPcIG0Dau3l0HnnnRnBuKpauIGtBre0owJMMzYZjyPsmImKiS0N6hm2AlZPPDHnjl58/0ojUppiT3feHmWKmdoHsyCuPMmfQedGM66EcUzbjVqyttAAG2HDAwWBYkgJzgknmcDlXlL9bxNvZYHYOS8h0j1jH6VlGN1sB2phWKkmmHEdJDSuQc+6hbeK9WpWrRwXDi6Y54XoUA3ESabWF6AYNL+D6jdO4imZvhcTXOyt8jq4lHjoxeHjGOXStjos+QHOpLWq9apf2j8f0T6d7D6tluFWi3YueJmjAcKD4ZGZjrVDk0aFFMT9tPtHt2d1qxcE8jcBk+otx/1fLzrmGp7S/2Bk9W9fQcz8aH7LcF+8by87UI/STn5VZOzfDLV0uVt7dj7JJknCnn051mlJs1RfFUtFY1Zv3FLMXCgTgQvLFKV1Trlmn061dNIGu3tWrMSqWRA6CSOQ+FUi8kmZFQlvsKsXrlz2W2jkeQPzq+9n9KNHw65qe7S7d75gC8+yEUjIyc/D0qkcGI8QHpmugo3+pTP++ufogqJ7oZr9HIvfYXUtf0q3bq2xcLMPCoAADGAPcOtc8+0XSoeIvIkw3lHMDr1roP2fD+hL+0/wD1H+FUTt+B/pG4SR7Lf9Q+VMlspe0di0/KuElB98uR0e3+i9K6vd7d6O0J70PiYQEz7jgVxy5xD8e5cVcNBEwMqAM8+ooRkk9jOEpKkh39qln/AFoW8rK/VnqtLTDtFx1tVc7+7sViNuJVcExgknqetKzqACIO73Ax8zFVPZshUFTI9TwJrzyCAAILMdqjJxMZPoKB4r2cexBLoykxKzgxIwQJkdR5Vcuz7C8AhGHLryBKkEODg4wf0pd2w1sKiyoJusUgDaETAjzEsc+lWqkjnSyTllqtWVKzw8vhVc+sY+tWHR37ocG8UCgwAx5YAET7h8qFa4553D8GgfJBQ6WgCDA584/ec1XLjLtGn4rGOr1SBrndjc29lBZRBJkeFPy4zmfSIpa942lKD2iQT5YHL35Of5MvDFC3rzs4CbWYgRJAYAAA/mM/KTXnEUAdSFVUJJCjkBPvMmOs5qvglozNUBXizICQTByehkCPdgdec1lG8RNtrY2YhsR1HX+fSsqygHeDXhWi9TpdpqHbXoFJNaOI4tOmapip1vkdajAr2KDSYybXQF2puLc05tuMMYEMy5AJ5qQeSmqfxXhtqzwY3ktpbe54TsEY3OOuchROaa9q+JKl+yjMAAly4ZMc1KL+rVXO1XaC03CrGnRpuKUNwQQFwxiSIJk8hXL8hrlo6/jp8LZ52C0UaNmjmbjfAAj91N/s84Wz2rjAYOpfJ9Nv8Kc9gdIE4citti4oDSSDDAA8v2qsHDNPatb7FkhI8UWxtyQSTOeo5zmOsRWazTWzn3Yrs29y7rXdWRGRQjFcPhpgnnyFcp1yQ7jyY/r/AJ19I/6WBWyyIxYjMyPymQfj6eUcxXAu0Og23WaQJJ5+hg0bGUdUQ8DHtfD99Wl+MOdINMAoXezE5nxR6x08utJ9HbtWly6zAnMzU54naHLcfcv8arbdmmKjxqQ20/aHUJbFsXnCifCpj9PWfnS25a3NuaWJMknJ+tQ/6RY+xZb44+lbK2pbkqL9f1mhf9huC6QQLNemwBzMVCvB9Q/tXD8MfpU9rsYXySx95xQu+iPLQJq7qRCsCZ5Azj4UCf5/nNPdV2ZXThHIEF1UyTEE5n0gU1PHOHox7tVYbwV22XJ2hYMkrg7gSCDjyPINRW8pV9DrmtztUuDzUSDPoRyPMcszFDanhmq1Lm61i4EUYhCERF6AnyzPrJqzt23tr/6dxpUqQwS3A3swKkEQ2LImI/C5Zwvu9uwO9As29t2dwe6WMMbrPm2BEm83IggADzJdWZpO5ckjTTdktQ/5QI2EyeQuCUJA5D16daE4tw4WO7/FS4bi7gEmNuYaSokEhgI8qku9v77MCGRWBmUtktHjhZY5QB2UAjlS/V65itpru9wqi2gARdoHICJJ68/M0KLFObf9Amq4dKG5IBJjaebcunkB84rUXTA5QDAXy8gfnzqWxc3QACOmRj4midXpgvgVw0kbiBEcvWfp51W5emUzRpw3RC7ch2CqAWPSYAkDpPvrKG1by0rKwIx1/wC9ZSOLltOhKPpe7c3iYIHMY6fupPf49pUO1tRbDzG2eRifE3JfieeK59xvtjrNVZa4Ld0aYDL20PdxyMuOcHBkmPSqmt/eisrELvII5DCgn9a6vz10ZJYbds7VruNWrdl7oZLgRd0K6kn3ZqLhnaK1e0i6o/h2yCfERIgkdOZkch51Qu0PZH7nY7y5essdygqs4nyYgbs+XvoPsjbs3NTaVtr7rgG36kx8KZ+SxV466YVxzVfe77XFBIMBQoLEKOXsg56/Gl3EezOoe0dtlwAebCJkQPqetdQParT2Xu2xpT+AoYlVDypYrMYjxQOvP315pO0D627e0+wIqIrZENv3ZEAkBQMec1iabdnUU6XFLSGPAeBL93tBgT4FkdMcvfkTTXScL7tyVXLdPl1OTyHpSHtjrbun0E2bhtuIG5eeFbzHpQHZXiN29wd7t247uwueNj4o3wM0vaIXo2Nv9kfT+elUb7Quzn3ttNZt93vLuNxwoG0EkmOWKrP2RjdrNSxJb8KMknncXz91OO363dObBt33Ob7ZCSNtsEeJVBIExn4zQaQU2VrU/Z/92uC2zI+J3qCAfPBE1rZOj392pd3BAIVGME+eIFWHhbvc0tt7rM7taLbm5+yf31VuCaC62rd0tsR3i7jBgAcz7on5UYxTC3L0WOzwRQeWPlSq1x4m41u3YUbY8TNjJHQD1q66SyrnFy31iWjz/tCuLccuut9ypIyoPu2g1I0iZIyX7lR1RNHMEgTAmBj+NIO2muvWQndOUnbMR1LTzHpV57M8BL6Wwxf2rNs8s5QGqf8AazoRaa0ASZRTP+K5RXbEfR7ruxGp2p3hvXGcjYu8Eyc5RR4THnyzS3hHY9l05t6pHS6GYEMc9I8wR61se3WrD2yLqmG2+JecqwMlSCavn2ea377oxfvIneG464GIUgDmT+tTIkmTHLSOI8c4ALTwAeUzjzNKRpJMSa6F9sWiFvUz+VkDf80HHvFUrRMCzdP86rV0PKrMa33Szt9w/jU2ruFtNaaPzzjkPa/hQOvuDvG9oxAGaYBp0luTA3+fq2KLVUGLu1/QZwvSl7e8jqR8jSiyPG/wqy9lrc6f/G361XrY/Fce799Cuyp7R5dEn+elZUrrWUoobr+0WqtWhphdYWSmF8MFXGcxIBziepphpH2cPtr4fEbrcjPjVl5+5R9K048VKlU09hjsRdyFl2lWcll3HJbAbnzFaWuIXPuqBkH4Z2qgwSsYzPOWOY/LV0p11sRoq5vt5k+/P61auwF4jVad2MIrlnPQAKcnyyUHxpA3BL27b3eYJwykDaMyQYGPniOdWzsTw9RftfeFtrZUEuLhBJJViJEwMjHXHSi2PCuX6ui08T1ItDU3w4YXgqgR7IF4MdxJ5+ma34Fx2xavtdS4jvf8LLuyIOIHQ9TP0qXVcD0BVtpW482v6xgYTvEL7eU+AGeZg+te6LsvwpRcDOrBgQGZiSoH5kaIBzz9BScmdH5MC1GP+mvajttY1FvusbJ6gndEhogYHMZz7qU8D7V2rEqLVy4pWEhfApnJ7v31Yf8Ay54YVwzc4kXSSSBMAIM9Tin1ngGn+5Lp0ebDEqGDySDuJ/E6mZ+FBNh+eEdRiUXh/acruuaOyzXMCLaSXE/mULhfUxJ5edS9puNajUC1940zadkTUjxfni2klQeQGBMkGcGrl2a7MaXRXCLDeO7b3bSzMWRThgOgBYZ9arX2m8UTfpyk3Jt6hQEzkra5+QABPpFBiZM3yu3FL8CnfqvuFt1tN3KIoLZJA2yzGIlRHOcSKAsdt+8RbKWW3EhQqEKrnkCQRJJxz61ZOzXZ1b+hS5rr82EQbLIJW2mMNcK+J36gfryqq6yzp/vQXRJ93FslhevC5PeIVIZbcFty4gEH2pI5UL9FuPypY2uKWiRu0+qtN3fcrLezbZW3nyKjmZ93Sq5xntIL/hu2FRp9pSQw94iD8atovLbu6drai7e71mZg103rh2GARdtoFT9kkCPief8AGmXvmLhgfSD6fHlRj9Ay+TLI22d8+zzjxu2BZZNps2rIB3TvVrYKtyG0wAY9aqX233wLtgSASinPkGuT+tG/ZveYalgetmwuJ5Gyht8+sLn1NXbjHZOzqnD3rauVXaJUkxnrujmT0oxdGOa+j5/taxGdACJ3gx5Yaa699jjk8MWf99d/UUt+0LsrY0untXLVpUb7wgkLGCr9fgKQfZ/d12p0n3PSDuLQuObuqM4DR4Lf96B0M55qMkylydgjHjFIL+2Pa92zBDDu3UwZyLmRjqPKucWHCNjHWrF2pS3Zvfd7TFrVokKXMuWxvO4YgsCYqr6hFM5g/qPIfEVXDYG0QcQ1B7x4PX0ozf8A0Iej/valutEOaYIf6H/j/fVkvX5Jj9/gedleKIlhVY+J7jADr0yfIdPjSgj8e5/PU0f2X4dae211oDb9iyYAgA482M0FeEah/d++o+xH0bNWVq9ZSilgsdkt6WW2MO8QPyxk+ZI5AfIE8xBa9m+yKd4VugnfbICkfm6zJMgGOXoay12k1+nRLfcI9u2qhS1jePCMeJGmR50y4F2/a7cW01mzbJUhWXcCIUkAIwiMedLjU+a+izIlxZS37PgFs4EenNgOZEGRuOOW31ry52WIZJcAXGIUnqBGMD2vpV8udqtIGNq9pSxt+EkFCDuETtPI9fQ5Fb2OMcNYh5v2jJYgrIholcBoXHIQRJzVM5ZIuqY0YpqygX+zDKefgkrPXcATy8sRPrUek4KztbAbL29/L2YMQc85n5V0u5Z0F1/DrLYRpYW2O079pUGXg7ZztiZHOiLfYhMvp7qs21/zAjcyoF5T4QVY/Gq3mklsbjs5nw7gdxxutvEMVxIyDzwfKD7q10fZrUXbotJcCk3Cg3OyqGFvvJxyx9TXUtD2EazccC4WtlUKsyqCGWVKwsflCmYqncau3NNrnt22WRdJDQcMbCAnkfy4xPSnxZpTm16C4qiipq753w9z8Ndxh2wJjnPmR86l4xau6e+1l7jM1sAkq7EZAbE/tZ9ZqfQ3lFjV9GNpIzzBbxe/8tMe02hQ6vVMPyadbhGTJZbYPM+bTWwq9CmzbvNYF/vWCG8LMb2Lbim4GBzED3+lRcJ1J70s7btpkFwXU56q3tD3/Gi+E6cC3YvR/tQUr0MLIx50vvWSdQdq7i1xyFE5yTHhyfhTUROhlrdTutFe89ly4gMGBIiA04TGF5D40FolT8Auu6S+6Z8QAG3kf0ihdRbJB57AxJMHBM9enKIPl6GnWj4Jcf7kAUAv79hM4gwd3+VBhUr9CV9S6oGVnUl2EgkYAECfT39KtPFuOyTt3r/RbP5gPGI3Ngcz58/OkOu0DJprbttNtnuhQJ3AqwDTOI8qP1+guqWDrbxp7beEk+FhKZPXGaDRF2Cdo+IM91YZwvdW/CWxuFpZaBiSZM885rOH8VZV06I7qwvsWjCkN3W3P5vZaQcCfWguJ6d0dQ8bu7U45bTbUr8dpFEjTOO4tPbZSL7DpJJ7qRHmBHzFEW2Aah+u5jjz9W/n4054f2f+8WkdFcnO7yncYjGcUmvsqyAvxP7R5Dyrq/Z9LduyEBwjOAJz7ZjrUQKKXc7HOxJKNJ9T/wDWhOJ8NNm0bZBGQYPPJ9wrqYvr6D5/xqj9uXUuYz4U6mOZH76Wfosxdv8AADwrgoFsu4uKi+JBBycS7HygYHxNJ9Ve/HYjqP30943xttS2xFlVOCA0xAmf56UgfRXN5JBHSApY/TAPxqUVt6MbUele1onDLzezac/4SfpFZUoUu+l0aqu63de2QOQYwPLE1JwriOpLLuurcAOQ6gNHWGgdMzNes/gbIIjlPp0IrOEWlzI5eUfHIHv5097J6COJ27T3CTpN4YCWBYMCMESImDOaXGxowDi/Z9cOB/8AKn+lkM0Cc8xmJAPLBPM8q91TbgJAM9G5z7m99R7ZI6RXU4TbuAd3rFx0dSPOMNPn5VueB6hc21R4gTbcTzkYlSMimycMtMxm1APkCp9MAwflUf8A4WthQ1u4yt0gZx7iCP8AKkos5sA0/aDV6YZ79QNoiXgxBPMFeQgmaB/0ol+9vvhrtxmO8jaJ8AVcKQARtMnEzTbutYjEi6XA5TB6SMET9agvcVugA39OlwDkSsHOObAilUUukN8n2VleGILd4OrF2VRbaGhSD4pjBBGOtSa61pzdvEbgr2gtsNukPKTJPTDefSnt/jGlME6MLPkEI9eRXyqC9xLRH/Z2HXncHx8N2nFtfQnsWLPdWUZlVhfLOcmEIEYOGMzig9CCl5dr7SrMVuCWjnBIWSfUDzpxquJ6Xpbuf+5dH6zQN19M5B23Zj+2f/zqWS19A72rncOkkhrxYoEInBh956ZI2880TpuIMn3Yd8w7oOB+H/VbuY/vz59KFbUWlwik/tbj8iNtbXOIWoH4AJ6+J/3mpYpDrLjtZRCxYK1whYHh3sDO6czHwonWcULFiWdt1pLclFHsiIwcAcp60O/F0jFi2PeCf1NDXeKE8kQZnCL/AAJPu5VLsN0bcZ1ou3AwkeBUzH5UVTy9xppqeIPdupcSy3gvNdAAYzu2YkL07vn60nucWusInB6AAD5KAKn0vDtRdwNxHvJHpiYFEFmup4XcOShX9ohepP5iKtGg45fLbLbIwZ2AYqMnBPIYy1LdP2JafE4Xr+WY+B+HP3TTvSdnTaXcG2gZ3tCoDifEWA5qvXpFC0Gma8P1N++xUXbKsPK2J+q+7501Ts7caO+1Vw55KqqPrNKbF6yj77e+/cPtd0pFqZn23wOQ5A8qYWNZqWIk27SAQEUbzyxLscn6elSmwKSQ8uaFSviYlZzMFfjiKW3TZQQvi6kKPDOI8UgefKedQ3NOzGXZm95x8ByHwFRvY9aZRFcvoEewzk77h2T/AFaeBYnAO3LfE1lTHSnzFe01CM90Gk3odh24PP1zUlu2bTdCM5iD5/HB615WVS2WegNePbCoZd3eMV84IaJzzHiH1pzotSWkTEMcdMfXnXtZUTbSECnYohcxgHIweccv8X060RptZPnB5+swK8rKnst9ELalPxCA0KzCPVccvLPwqc6cnxAyBA2nGfePfWVlOIxFxNUaLbKPC2YHPDcjz+FJdRwtCCUkQ3I+pH+deVlAIq12n2npQhHKvKygwEDgCpdHo2vXFRYBb+1MfQGsrKgRzp+xR3lblzkPyD955U30nY/TrtJUtJI8RnlzkcqyspG2WxiiVOFd25bwMsAQRldxMbY+vKmupm1p2uu34a9FEscxyJA6edZWUYqxZOloTaTtDcvg9wqWkXmzjvLmfIEBR9a3HBe8YNedrzdDcO6Pcvsr8qysq16KW7GKWgogCsLeVZWU/oDPc1GRWVlFCmu2vaysqA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0488" name="AutoShape 8" descr="data:image/jpg;base64,/9j/4AAQSkZJRgABAQAAAQABAAD/2wCEAAkGBhQSERUUExQWFRUWFxwZGRgYGRwbGBgcGxoYHhgfHBYYHCYgGBolHRcYHy8gJCcpLSwtFx8xNTAqNSYrLCkBCQoKDgwOGg8PGiwfHyQsLCwsKSwsLCwpLCwqKSwsLCwpLCwpKSwpLykpKSwsLCwsLCwsLCksLCwsLCwsLCwpKv/AABEIAJYAyAMBIgACEQEDEQH/xAAcAAACAgMBAQAAAAAAAAAAAAAEBQMGAAIHAQj/xABGEAACAQMCAwUFBQQGCAcAAAABAhEAAyEEEgUxQQYTIlFhMnGBkaEHFCNCsXLB0fAkM1JiguEVJURTkqKy8RYXQ5PC0tP/xAAaAQACAwEBAAAAAAAAAAAAAAABAgADBAUG/8QAJhEAAgICAgICAQUBAAAAAAAAAAECEQMhEjEEQRNRcSIyQmGBof/aAAwDAQACEQMRAD8A6Ua8IjNbXDUbXK3IwGC+RWh1rA4Na7q0XJo6AD63WEuRtYign4WTBGMdatumtKIra9okbJH88qZZ+OkhHg5bZTdZwZkVWkMGMCP59KAKEHPOrBeDKwQZ2nH/AHr3WaDvriqF2sebdOVaY5Wv3GWWJP8AaI7STR2i0DNkCnui7OovteI/T5U1aFG0YHlVWTyV/Evx+M/5FaTgrtMCI6nH+dD39CyuBH8+lWVtTFQ96Cc1Ws0ix4YiHXWUdQCgBPXrVf12kCmAIjnXQbektF920buYP+XKhu0HBxfUbNoafaI6ZxIqzH5Ci6K8vj8lfs5yVrUrTrifZ25ZCkjdIztEwfLFJyK6MZqW0cucJQdNERWtCKnZcVERViKmC6rSBipYx5DGck8+Ynz/ALtLrgmAzblVZLmSPJYHItAOesnyo/VaNmPt4MBgR0BmARy6fKlWt0c223IYBYqowSd2CST7MA4H768z58J7lKCW+0dnxZR0oy9GaxEJMAEldzBzl+o8RJIH90RQza5tik21COZBiXPi5KpifLy6TSy9cDMVEezAkbvKI6gwI5VPb4mqkbVy3PxTE8lmBz5kZ9r0rk/Fa5I33Wia7fASTttKCSLe38QZIYGT8ZJ8vSvNJq7ezvGIjPNYYgtEITO5uQJPKSZxQb3nfZutqQvhX1YESc5bJyDIrXVt3rrbLAhRt5kGJz4TjcfIedaUnkSiLpMXgxDLymADmMHmCIjPPr6VlT2+HbiVRDtyZJmEmAM9Z6j3ZryneZw0nQ1J9n0hdu5oZ7hrfUXFPKg2k11kjK2TC9g14l6oe6YdKjLRTUCx9pNQIzUpv0jsaiKMN6RVbiWKQQnDNzbicTMfz600VQDS/RasjFMN00k232PFJEjsIoO68URsNA628EjewWTA3MBJ8hJEn0pEMwTUOa0tPRZsSJrW3oyattCUavqgMnAEZ/n1oqxqPOoLmgkEVSeO/aZpbTXEti5eKHPdDwCPam60R1GBSNoKTL8l0k+gqrdpNCC8ooGDIEAY9POmHDePLe0Xf2AyykjvVyI8xOffNI9RqWuHxMScwTjm5BwOUAfrQXkfFLSM/kU1xYpNrA+NRlc0RdVQuCTk9J6iD8v30BrOK20yzCQN0DPIxkjHlWrH5OVyUp6X/DnfBy1HZMx+FA6zQC5cywATIURMkHJnp18qU6rtkDPdqD7zMfLH1pbdR3m45HjztkzB5H3YPwFL5fm4aSas2+P4GVfqk+JNq9ILTbR42K7neGjaWiVAkQB+fpSW/cCFfCsCQIwefMsDO4zPyploeJ91GFdYAKk5iScGPWfl50FxK4rtuA2xLEbYIk4AHXp7s1yHxauL/wAN/GUXUl/p5q+IE7LRyykCTAAk+gBkE8yefzoE2NqklQD1Eg9RyE45x8631miKuYMifbztPnDRnkc+lDraBkwTz2xjMSTJ5gUsaWgklriTqGUYDZPvEgST5SfnWVHsQr4mOJwIzygBowcmZrKVwixj6WOi8+VbCwqn2vrSZtcaha+a9F8TZyvniukWJrycgZPkKy3ogaQaYywpy+sYDcoJA5yMfOq54+OkW48qltg9/RkHlUYRopiLu/MEURo0AmRg1U212XJJ9CvTXSDT7TAxQzaNZxzFJO0/bZdMDbtw97rOVT9rzP8Ad+fkapzVF2PG26Q37QdqrekSXy59m2Obevovr+tcP7Z9pburug3WBjIUTsSeQAPp1OTRev17XGa5dYsxyzHmf56CqrefcSx5kzWKU7OnDEofkP4b2p1em/qL7qP7O6V/4WlfpVx4b9s99YF6yj+bISjfIyp+lc7rwr5kD3nJ9w5n4VFNroEscH2dnsfaxo7ttlNy5YYqY3CMxiHTcOcc4rl/ECWW4zsbjlZJYliSRk+/60PpOzl27G225nmSNi/Nsn5VY/8AwWba/wBKv2tOsCVkFyI6lpb/AJRTud9lHBR6POwfHk0tm4l+4yo5aV2mQREHdEEmSIJxFN9V253Ls0enZsn8RgWOfImFHvk8uVWDhP2Z2EYM4DkdWlmPxb2fgKp79stR947q2lm0qugJCksQxWcsSeR86ik30VvHBO2VPtH2j1Yum1cIUwPCOQkY5Y+HKlR0d257bGPInH/CMVaftd00cWbaOaIcDymf0paFpJzb7NOHFEreqsd25AJxGeXT0qa3xi4Pa8Xr1xyzXvGF/E+AoKhSa2JJVLRcOHtZuLbHebSx8RjIOTHOMRjqSfIUHr9PsMKzGMZGRHPIwOpj9ZpZwbX27Xeb03MyQhInaT1iR0xPT6h5a4mj2yESAFAG8YGBJA6sfP1rJOMoytdFUm32AavUPcIG0Dau3l0HnnnRnBuKpauIGtBre0owJMMzYZjyPsmImKiS0N6hm2AlZPPDHnjl58/0ojUppiT3feHmWKmdoHsyCuPMmfQedGM66EcUzbjVqyttAAG2HDAwWBYkgJzgknmcDlXlL9bxNvZYHYOS8h0j1jH6VlGN1sB2phWKkmmHEdJDSuQc+6hbeK9WpWrRwXDi6Y54XoUA3ESabWF6AYNL+D6jdO4imZvhcTXOyt8jq4lHjoxeHjGOXStjos+QHOpLWq9apf2j8f0T6d7D6tluFWi3YueJmjAcKD4ZGZjrVDk0aFFMT9tPtHt2d1qxcE8jcBk+otx/1fLzrmGp7S/2Bk9W9fQcz8aH7LcF+8by87UI/STn5VZOzfDLV0uVt7dj7JJknCnn051mlJs1RfFUtFY1Zv3FLMXCgTgQvLFKV1Trlmn061dNIGu3tWrMSqWRA6CSOQ+FUi8kmZFQlvsKsXrlz2W2jkeQPzq+9n9KNHw65qe7S7d75gC8+yEUjIyc/D0qkcGI8QHpmugo3+pTP++ufogqJ7oZr9HIvfYXUtf0q3bq2xcLMPCoAADGAPcOtc8+0XSoeIvIkw3lHMDr1roP2fD+hL+0/wD1H+FUTt+B/pG4SR7Lf9Q+VMlspe0di0/KuElB98uR0e3+i9K6vd7d6O0J70PiYQEz7jgVxy5xD8e5cVcNBEwMqAM8+ooRkk9jOEpKkh39qln/AFoW8rK/VnqtLTDtFx1tVc7+7sViNuJVcExgknqetKzqACIO73Ax8zFVPZshUFTI9TwJrzyCAAILMdqjJxMZPoKB4r2cexBLoykxKzgxIwQJkdR5Vcuz7C8AhGHLryBKkEODg4wf0pd2w1sKiyoJusUgDaETAjzEsc+lWqkjnSyTllqtWVKzw8vhVc+sY+tWHR37ocG8UCgwAx5YAET7h8qFa4553D8GgfJBQ6WgCDA584/ec1XLjLtGn4rGOr1SBrndjc29lBZRBJkeFPy4zmfSIpa942lKD2iQT5YHL35Of5MvDFC3rzs4CbWYgRJAYAAA/mM/KTXnEUAdSFVUJJCjkBPvMmOs5qvglozNUBXizICQTByehkCPdgdec1lG8RNtrY2YhsR1HX+fSsqygHeDXhWi9TpdpqHbXoFJNaOI4tOmapip1vkdajAr2KDSYybXQF2puLc05tuMMYEMy5AJ5qQeSmqfxXhtqzwY3ktpbe54TsEY3OOuchROaa9q+JKl+yjMAAly4ZMc1KL+rVXO1XaC03CrGnRpuKUNwQQFwxiSIJk8hXL8hrlo6/jp8LZ52C0UaNmjmbjfAAj91N/s84Wz2rjAYOpfJ9Nv8Kc9gdIE4citti4oDSSDDAA8v2qsHDNPatb7FkhI8UWxtyQSTOeo5zmOsRWazTWzn3Yrs29y7rXdWRGRQjFcPhpgnnyFcp1yQ7jyY/r/AJ19I/6WBWyyIxYjMyPymQfj6eUcxXAu0Og23WaQJJ5+hg0bGUdUQ8DHtfD99Wl+MOdINMAoXezE5nxR6x08utJ9HbtWly6zAnMzU54naHLcfcv8arbdmmKjxqQ20/aHUJbFsXnCifCpj9PWfnS25a3NuaWJMknJ+tQ/6RY+xZb44+lbK2pbkqL9f1mhf9huC6QQLNemwBzMVCvB9Q/tXD8MfpU9rsYXySx95xQu+iPLQJq7qRCsCZ5Azj4UCf5/nNPdV2ZXThHIEF1UyTEE5n0gU1PHOHox7tVYbwV22XJ2hYMkrg7gSCDjyPINRW8pV9DrmtztUuDzUSDPoRyPMcszFDanhmq1Lm61i4EUYhCERF6AnyzPrJqzt23tr/6dxpUqQwS3A3swKkEQ2LImI/C5Zwvu9uwO9As29t2dwe6WMMbrPm2BEm83IggADzJdWZpO5ckjTTdktQ/5QI2EyeQuCUJA5D16daE4tw4WO7/FS4bi7gEmNuYaSokEhgI8qku9v77MCGRWBmUtktHjhZY5QB2UAjlS/V65itpru9wqi2gARdoHICJJ68/M0KLFObf9Amq4dKG5IBJjaebcunkB84rUXTA5QDAXy8gfnzqWxc3QACOmRj4midXpgvgVw0kbiBEcvWfp51W5emUzRpw3RC7ch2CqAWPSYAkDpPvrKG1by0rKwIx1/wC9ZSOLltOhKPpe7c3iYIHMY6fupPf49pUO1tRbDzG2eRifE3JfieeK59xvtjrNVZa4Ld0aYDL20PdxyMuOcHBkmPSqmt/eisrELvII5DCgn9a6vz10ZJYbds7VruNWrdl7oZLgRd0K6kn3ZqLhnaK1e0i6o/h2yCfERIgkdOZkch51Qu0PZH7nY7y5essdygqs4nyYgbs+XvoPsjbs3NTaVtr7rgG36kx8KZ+SxV466YVxzVfe77XFBIMBQoLEKOXsg56/Gl3EezOoe0dtlwAebCJkQPqetdQParT2Xu2xpT+AoYlVDypYrMYjxQOvP315pO0D627e0+wIqIrZENv3ZEAkBQMec1iabdnUU6XFLSGPAeBL93tBgT4FkdMcvfkTTXScL7tyVXLdPl1OTyHpSHtjrbun0E2bhtuIG5eeFbzHpQHZXiN29wd7t247uwueNj4o3wM0vaIXo2Nv9kfT+elUb7Quzn3ttNZt93vLuNxwoG0EkmOWKrP2RjdrNSxJb8KMknncXz91OO363dObBt33Ob7ZCSNtsEeJVBIExn4zQaQU2VrU/Z/92uC2zI+J3qCAfPBE1rZOj392pd3BAIVGME+eIFWHhbvc0tt7rM7taLbm5+yf31VuCaC62rd0tsR3i7jBgAcz7on5UYxTC3L0WOzwRQeWPlSq1x4m41u3YUbY8TNjJHQD1q66SyrnFy31iWjz/tCuLccuut9ypIyoPu2g1I0iZIyX7lR1RNHMEgTAmBj+NIO2muvWQndOUnbMR1LTzHpV57M8BL6Wwxf2rNs8s5QGqf8AazoRaa0ASZRTP+K5RXbEfR7ruxGp2p3hvXGcjYu8Eyc5RR4THnyzS3hHY9l05t6pHS6GYEMc9I8wR61se3WrD2yLqmG2+JecqwMlSCavn2ea377oxfvIneG464GIUgDmT+tTIkmTHLSOI8c4ALTwAeUzjzNKRpJMSa6F9sWiFvUz+VkDf80HHvFUrRMCzdP86rV0PKrMa33Szt9w/jU2ruFtNaaPzzjkPa/hQOvuDvG9oxAGaYBp0luTA3+fq2KLVUGLu1/QZwvSl7e8jqR8jSiyPG/wqy9lrc6f/G361XrY/Fce799Cuyp7R5dEn+elZUrrWUoobr+0WqtWhphdYWSmF8MFXGcxIBziepphpH2cPtr4fEbrcjPjVl5+5R9K048VKlU09hjsRdyFl2lWcll3HJbAbnzFaWuIXPuqBkH4Z2qgwSsYzPOWOY/LV0p11sRoq5vt5k+/P61auwF4jVad2MIrlnPQAKcnyyUHxpA3BL27b3eYJwykDaMyQYGPniOdWzsTw9RftfeFtrZUEuLhBJJViJEwMjHXHSi2PCuX6ui08T1ItDU3w4YXgqgR7IF4MdxJ5+ma34Fx2xavtdS4jvf8LLuyIOIHQ9TP0qXVcD0BVtpW482v6xgYTvEL7eU+AGeZg+te6LsvwpRcDOrBgQGZiSoH5kaIBzz9BScmdH5MC1GP+mvajttY1FvusbJ6gndEhogYHMZz7qU8D7V2rEqLVy4pWEhfApnJ7v31Yf8Ay54YVwzc4kXSSSBMAIM9Tin1ngGn+5Lp0ebDEqGDySDuJ/E6mZ+FBNh+eEdRiUXh/acruuaOyzXMCLaSXE/mULhfUxJ5edS9puNajUC1940zadkTUjxfni2klQeQGBMkGcGrl2a7MaXRXCLDeO7b3bSzMWRThgOgBYZ9arX2m8UTfpyk3Jt6hQEzkra5+QABPpFBiZM3yu3FL8CnfqvuFt1tN3KIoLZJA2yzGIlRHOcSKAsdt+8RbKWW3EhQqEKrnkCQRJJxz61ZOzXZ1b+hS5rr82EQbLIJW2mMNcK+J36gfryqq6yzp/vQXRJ93FslhevC5PeIVIZbcFty4gEH2pI5UL9FuPypY2uKWiRu0+qtN3fcrLezbZW3nyKjmZ93Sq5xntIL/hu2FRp9pSQw94iD8atovLbu6drai7e71mZg103rh2GARdtoFT9kkCPief8AGmXvmLhgfSD6fHlRj9Ay+TLI22d8+zzjxu2BZZNps2rIB3TvVrYKtyG0wAY9aqX233wLtgSASinPkGuT+tG/ZveYalgetmwuJ5Gyht8+sLn1NXbjHZOzqnD3rauVXaJUkxnrujmT0oxdGOa+j5/taxGdACJ3gx5Yaa699jjk8MWf99d/UUt+0LsrY0untXLVpUb7wgkLGCr9fgKQfZ/d12p0n3PSDuLQuObuqM4DR4Lf96B0M55qMkylydgjHjFIL+2Pa92zBDDu3UwZyLmRjqPKucWHCNjHWrF2pS3Zvfd7TFrVokKXMuWxvO4YgsCYqr6hFM5g/qPIfEVXDYG0QcQ1B7x4PX0ozf8A0Iej/valutEOaYIf6H/j/fVkvX5Jj9/gedleKIlhVY+J7jADr0yfIdPjSgj8e5/PU0f2X4dae211oDb9iyYAgA482M0FeEah/d++o+xH0bNWVq9ZSilgsdkt6WW2MO8QPyxk+ZI5AfIE8xBa9m+yKd4VugnfbICkfm6zJMgGOXoay12k1+nRLfcI9u2qhS1jePCMeJGmR50y4F2/a7cW01mzbJUhWXcCIUkAIwiMedLjU+a+izIlxZS37PgFs4EenNgOZEGRuOOW31ry52WIZJcAXGIUnqBGMD2vpV8udqtIGNq9pSxt+EkFCDuETtPI9fQ5Fb2OMcNYh5v2jJYgrIholcBoXHIQRJzVM5ZIuqY0YpqygX+zDKefgkrPXcATy8sRPrUek4KztbAbL29/L2YMQc85n5V0u5Z0F1/DrLYRpYW2O079pUGXg7ZztiZHOiLfYhMvp7qs21/zAjcyoF5T4QVY/Gq3mklsbjs5nw7gdxxutvEMVxIyDzwfKD7q10fZrUXbotJcCk3Cg3OyqGFvvJxyx9TXUtD2EazccC4WtlUKsyqCGWVKwsflCmYqncau3NNrnt22WRdJDQcMbCAnkfy4xPSnxZpTm16C4qiipq753w9z8Ndxh2wJjnPmR86l4xau6e+1l7jM1sAkq7EZAbE/tZ9ZqfQ3lFjV9GNpIzzBbxe/8tMe02hQ6vVMPyadbhGTJZbYPM+bTWwq9CmzbvNYF/vWCG8LMb2Lbim4GBzED3+lRcJ1J70s7btpkFwXU56q3tD3/Gi+E6cC3YvR/tQUr0MLIx50vvWSdQdq7i1xyFE5yTHhyfhTUROhlrdTutFe89ly4gMGBIiA04TGF5D40FolT8Auu6S+6Z8QAG3kf0ihdRbJB57AxJMHBM9enKIPl6GnWj4Jcf7kAUAv79hM4gwd3+VBhUr9CV9S6oGVnUl2EgkYAECfT39KtPFuOyTt3r/RbP5gPGI3Ngcz58/OkOu0DJprbttNtnuhQJ3AqwDTOI8qP1+guqWDrbxp7beEk+FhKZPXGaDRF2Cdo+IM91YZwvdW/CWxuFpZaBiSZM885rOH8VZV06I7qwvsWjCkN3W3P5vZaQcCfWguJ6d0dQ8bu7U45bTbUr8dpFEjTOO4tPbZSL7DpJJ7qRHmBHzFEW2Aah+u5jjz9W/n4054f2f+8WkdFcnO7yncYjGcUmvsqyAvxP7R5Dyrq/Z9LduyEBwjOAJz7ZjrUQKKXc7HOxJKNJ9T/wDWhOJ8NNm0bZBGQYPPJ9wrqYvr6D5/xqj9uXUuYz4U6mOZH76Wfosxdv8AADwrgoFsu4uKi+JBBycS7HygYHxNJ9Ve/HYjqP30943xttS2xFlVOCA0xAmf56UgfRXN5JBHSApY/TAPxqUVt6MbUele1onDLzezac/4SfpFZUoUu+l0aqu63de2QOQYwPLE1JwriOpLLuurcAOQ6gNHWGgdMzNes/gbIIjlPp0IrOEWlzI5eUfHIHv5097J6COJ27T3CTpN4YCWBYMCMESImDOaXGxowDi/Z9cOB/8AKn+lkM0Cc8xmJAPLBPM8q91TbgJAM9G5z7m99R7ZI6RXU4TbuAd3rFx0dSPOMNPn5VueB6hc21R4gTbcTzkYlSMimycMtMxm1APkCp9MAwflUf8A4WthQ1u4yt0gZx7iCP8AKkos5sA0/aDV6YZ79QNoiXgxBPMFeQgmaB/0ol+9vvhrtxmO8jaJ8AVcKQARtMnEzTbutYjEi6XA5TB6SMET9agvcVugA39OlwDkSsHOObAilUUukN8n2VleGILd4OrF2VRbaGhSD4pjBBGOtSa61pzdvEbgr2gtsNukPKTJPTDefSnt/jGlME6MLPkEI9eRXyqC9xLRH/Z2HXncHx8N2nFtfQnsWLPdWUZlVhfLOcmEIEYOGMzig9CCl5dr7SrMVuCWjnBIWSfUDzpxquJ6Xpbuf+5dH6zQN19M5B23Zj+2f/zqWS19A72rncOkkhrxYoEInBh956ZI2880TpuIMn3Yd8w7oOB+H/VbuY/vz59KFbUWlwik/tbj8iNtbXOIWoH4AJ6+J/3mpYpDrLjtZRCxYK1whYHh3sDO6czHwonWcULFiWdt1pLclFHsiIwcAcp60O/F0jFi2PeCf1NDXeKE8kQZnCL/AAJPu5VLsN0bcZ1ou3AwkeBUzH5UVTy9xppqeIPdupcSy3gvNdAAYzu2YkL07vn60nucWusInB6AAD5KAKn0vDtRdwNxHvJHpiYFEFmup4XcOShX9ohepP5iKtGg45fLbLbIwZ2AYqMnBPIYy1LdP2JafE4Xr+WY+B+HP3TTvSdnTaXcG2gZ3tCoDifEWA5qvXpFC0Gma8P1N++xUXbKsPK2J+q+7501Ts7caO+1Vw55KqqPrNKbF6yj77e+/cPtd0pFqZn23wOQ5A8qYWNZqWIk27SAQEUbzyxLscn6elSmwKSQ8uaFSviYlZzMFfjiKW3TZQQvi6kKPDOI8UgefKedQ3NOzGXZm95x8ByHwFRvY9aZRFcvoEewzk77h2T/AFaeBYnAO3LfE1lTHSnzFe01CM90Gk3odh24PP1zUlu2bTdCM5iD5/HB615WVS2WegNePbCoZd3eMV84IaJzzHiH1pzotSWkTEMcdMfXnXtZUTbSECnYohcxgHIweccv8X060RptZPnB5+swK8rKnst9ELalPxCA0KzCPVccvLPwqc6cnxAyBA2nGfePfWVlOIxFxNUaLbKPC2YHPDcjz+FJdRwtCCUkQ3I+pH+deVlAIq12n2npQhHKvKygwEDgCpdHo2vXFRYBb+1MfQGsrKgRzp+xR3lblzkPyD955U30nY/TrtJUtJI8RnlzkcqyspG2WxiiVOFd25bwMsAQRldxMbY+vKmupm1p2uu34a9FEscxyJA6edZWUYqxZOloTaTtDcvg9wqWkXmzjvLmfIEBR9a3HBe8YNedrzdDcO6Pcvsr8qysq16KW7GKWgogCsLeVZWU/oDPc1GRWVlFCmu2vaysqA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0490" name="AutoShape 10" descr="data:image/jpg;base64,/9j/4AAQSkZJRgABAQAAAQABAAD/2wCEAAkGBhQSEBUUExQVFRUWGB0aFhgXFRcfHRcZHRwYFxwdGxcYHSYfFxojGiAXHy8gJCcpLCwsGB4xNTAqNSYrLCkBCQoKDgwOGg8PGiwfHCQqKSwsLCkvLCwsLCwpKSwsKSkpLCopLCwsKSwsLCwsLCksKSwpLCkpLCksLCwsLCosKf/AABEIAJYAyAMBIgACEQEDEQH/xAAcAAACAgMBAQAAAAAAAAAAAAAEBQMGAAIHAQj/xABHEAACAQIEAwYDBQQGCAcBAAABAhEAAwQSITEFQVEGEyJhcYEykaEHFCNCsXLB0fAkM1KCsuEVFiVDYnOiwkRFVJKT0tMX/8QAGgEAAwEBAQEAAAAAAAAAAAAAAQIDAAQFBv/EACsRAAICAQMDAwMEAwAAAAAAAAABAhEhAxIxBBNBUWFxIjKRQqHh8AWBwf/aAAwDAQACEQMRAD8A6Ua8YRrW1w1G1yu44DBfIrQ41gdDWuatF1NGkAHxuMJcjKxFBXOFkwRppzq2Ya0oit72CRtSP52plr7cJCPQ3ZbKbjODMiq0hgxgZZoAoQdasF4MrBBqFOle4zAd9cVQuVjux22mumOq19xyy0U/tEdpJo7B4Bm1A0p7guzqL8Wp+nypq0KuUaDpUtTqV+kvp9M/1FaTgtxpgQBzOn+dD38CyuBH1/SrK2Jioe9BOtTWtIo9GIhx9lHQAoAevOq/jsIFbQRG9dBt4W0XzFRm3B/y2obtBwgX0ATKGncjl0kVTT6ja68E9Xp9yvyc5K1qVp1xTs7cshSRmka5RMHppScivRjNSVo8ucHB00RMtaEVMRUZFUJMFxWEDFSxjoNNdzvuJPPypdcEwGbMqrJckkTsIGxaAdecnpR+KwbM3x6GAwI/KDMA8uXypVjcHNtsyHQsVUSCTm0JM/DAOg/fXzPX6c8ynppZ5X/f6j2ellF0oybxwZjUQkwASVzMHOrjceIkkCfyiKGbHNkUm2oRzIMAudQIVTBOmnTlNLL1wMxURosCRPQacwYEbVOnE1Q+FdW1bxTE/kBgb7ka7+VeT2m1uR33WCa7fAtyctpASRby+MCSGBk+8z08q8wuLt5O8YiNd1glSYhCZzNsCTtJM6UEcQ75JtqQAFXzYEEnX4tTqDpXmLbvXW2WBCjLoSDE66HQMeg610pPUSj7i4ixcDEMu0wAdY0OpBEEee/pWURb4dmJVEIXUyTOVJgb855j01ryn77hhSr8jbYvLR9IXbutDPcNb4i4p2oNpNeskcrZL31eLf1qE2WFRk01AsfYPEAiDUxv60jsYiKM76RvU3HJRSCLfC8zZidJJimqqBS7A4sjSmGaaSbb5HgkuCR2FB3niiMhoHG3gkZ2VZMDMwEnoJOp8qRDMExDmtLVyizYkTWtvBk1W0To1fFKBJMDT+H60VZxG81Bc4fIIqkce+0vC2muJbF28UMHuR4RG83GiNZGgpG0Mky/rdJYdBVU7TYAFwUUDQ5oj5+tMuG8dW9ge/sZllZHepqIjcTr6zSPE4hrhGZiT+UnTdyDoNoA/WhHqO1LCObqKa2sT91WjrrpRFxFA0JOp5eYgg+lL8ZxO2nxOCQC2msaxqRp0rr0up1XJSniP4XHvyed2N2I5ZKVpfjMCLjiXjLqFETJB1M8udLcT2xBnu1B9TP0H8aV3rFxx3jtGbWJMwdj6fuFL1fXaNJNbvyju6f/AB+qvqk9v7s2xmBW02RVzsVzPchtFLRKxIAA/NypPioQrIECQAND6lhrmPxU0wPETaj4XWIZecSToY9+m1CcUdbhkDKACSMoBEnQAc+XprXjPa/qi/PH8nftlF1Lj1NL+M0t2zqywJJAifIAGQeZP8aENnKpJUA8xIPMba6bx862xeBKvoZH9uDB6wY11nWoFtAyYJ3ywecSTruBQVLASS1xJ1DKNA2piNxIEk9JPzrKjyIV8THSdABrtCgxoddZrKVwixj6WOC67VsLCqfi+tJmxxqFr5r6LtN+Tyu/FcIsTXk2Bk9Ky3ggelIMMZYU5fGMBmUEgbyNPnU56bjhFdPVUlbB7+DIO1RhGimIu59YI9aIwaASCNDUm2uSySfArw10g0+wwMUM2DWdNxSTtP22XDA27cPe5/2bf7XVv+H59DKc1VltPTbdIb9oO1VvCJL6ufgtjdvM/wBlfOuHds+0l3F3QbrAxqFE5UnYAHy5nU0Zj8e1xmuXWLMdWY8/56VVbr5iWO5M1xSnZ6cNJQXuH8N7U4vDf1F51A/LmJX/ANrSv0q48N+2e+sC9ZR+rISjfIyp+lc7rwr1IHqd/Qbn2rKclwCWnF8o7PY+1fB3bbKblywxUwWBEGNIdJG8Vy/iJLJcZ2a4xWSWJJJI1PrQ+E7OXbvwWnM7kjIPm2p+VWP/AFLNtf6Vfs4dYEqCCxHmWlv+kU++yGyMeDzsHx5MNZuJfuMqOWlch0IiDmiCW1ETpFN8V24zLkweHZtT+I6lt+kwo9ZO21WDhP2Z2EYM4DxzaWY+7fD7Cqe/bG/957q0lm0qugJCkkgleba7HrWUm+Cb04J7mrKn2j7R4sXTauEKYHhGwkabae1Kjg7tz42MdCdB6AaVaPtcw8cYYKN0QwB6/wAKXBaSc2+Tp0dKLXsVvFWO7cgE6RrU1vjDj4vF589NBrXvGF/F9hQU0MNZEktssFw4e1m4tsd5lLHxmNQdTG8acuZJ8qDx+HyGFZzGhkaiN9RoOZj9aV8Hx9u13hdMzMhCEicrHnEjlpNPbXE0e2QiQAoC510Ggkgc2OuvnXHOMoStcEpNvkAxeIe4QMoGVcu3Ie+9GcG4qlq6ga0Gt5SjgloZm8JY7EeExExUK2xnUM2QErJidGO+m3XeicSuGJPd94dyxVicoGiyCunUmfKmjPasCuKZ7xm1ZW2ggNkOjAwWBYkgJvBPU6DaspfjeJtojA5OS7CNPeNK8rR3UKdrIrFTWmHEcJDSuoOvpQtvQ19YpWrR4Lg4ypjjheBQDMRJpvYXkBoaX8Hv5pzERTM3wuk152q3uyerpJbcGJw4dPatvuOvIAb1JZxXnVM+0jj+CbDPYfFutwq2W3Yu6u0aC4FB8M7zHOoSk0dCimJe2f2k27Oa1YuCdmuDU+luP8Xy61y3FdqZ/q1mebfw5/Oh+zPAvvGdmJhenPSTrVn7M8LtXMxW3lyPkkmSdFO/vXNKTZ1Re1UsFSvtibqFiWCgToIFLFx1wc59auuAV7t7FqzEqloZRyEkbD0qjOKxr8heHxN65IUhY3iB9av/AGbw4wnDHxXdpdu96ygvOihFO41OvtVG4GNW9v310L/yM+d+5/hQVk80O4/RuL72DxTX8It26tsOWceBAAAGgAfxrnf2j4YHidwwPhY7eg+ddD+zxYwK/tP/AIjVB+0I/wC0bn7LfqKZfcQf2nZLGw/nlXBmH9Nuft2/0WutXu3eDtKD3ofnCAmffQVxrEY/8d7iqSGKkTA+EAaxPShFpPIzhKSpId/alZ/2uzdLK/Ms4quUf2g462JvG/dyKxAXQEDSTzJPM86VHFDlJ9FP6mKk8s7IVFU+SHEcEuX3lSqqBqztAnXTzPkKD4rwB7ChiyOpMSpOhiRoQDBHPyq6dnCLqrbI+LMuwJUghwdDpoT9KU9ssWQltZH9axSIgInhEdRJOvlVVSR50tSctWqxZU7eCdtlJ9v3mrFhcVeDA3e7CjYMRpoFEA9IHyoMux3Zj/ej6LWndDoPkP1NSltlyjq7Nh1/FqGud2oY5ioJXcmR4U/LprrPlFAveNpSg+IkE+wiPM6nX+TvwlQl26zOAmUswESQGUQAdmJPyk17xG2BcUhVVCSQo2An1MmOc60mxLCOVqgK8WZASCYOp5GQI9NB9ayjeIm2bYy6Q2kcxWU9UA7wa8y0XicJlNQ5a+hUk1g8RxadM1TSp1vnrUcV7FB0wptcAXai4tzDG240cwIZhqAW3UgxAOlU/inDbVnghvJbS3cueE5BGmZxz11AHOmvaziSpfsozABUuOZPMqUX/uqudqu0FpuEWMOjS6lTcEN4dHMSRBMnYV5fUNbsHs9Onst+TzsFgYwTtHxZz7AEfupv9nnC2e1cYDQ4h9T5Zf4U57BYQJwxFbLFwANJIOVoB2/aqwcMw9q1nsWSqR4otiNSCSZ15jfnHOK5rOisnPuxXZt7l7Gu6uisihGK6Po0wTvyrlOOSLjjox/Wa+kf9LArZZEYsRrIPNdQffy6RuK4F2hwEXWaQJJ36gxRsZLFEHAxq3t++rU/GHODGGAULnZidZ8WXzgbdKT4O3atKJdZgTrM1O3E7Q2zN6Kam27OlKO2pDbD9ocQlvuxecKJ0Ux58vf50tuWszZmliTJJ1P1qH/SLH4LLe5itlbEtsqL9f1oX7jJwXCCBZ1r02I30qFeD4h/iuH20/SiLXYxn1JY+poc8AeqB4u6kQrAmdgZ09qBP8/zrT3FdmVw4RyBBdQ0kxBMmY5QKanjnD0Y92qsM4K5bFwnKBBkldDmkiDp0O1NRN6v+yr4HHNbnKpcHdQSDO2hGxiRtrMUNieGYrE3DdaxcCKNIRgqIusAnprPnNWdu3Ftf93caVKkMLduBmZwVIIhtLImI/D21pfd7eAd6BZt5bs5g94sYY3XbW2BEm42xBAAHWXV1RzSzLdWTTDdksQ/5QIyE5m2DiUJA1g9eXOg+LcOFju/xUuG4uYBJ+DWGkgSCQw06VLd7f32YEMisDMpbJaPHCyx1UBmUAjal+Lx7FbTXc7hVyWwFRco5ARJPPfqaFIopzbzwCYrh0obsgEmMpOrDT6AfOK1F0wNoBgLO3QH+NS2LmaAARy1GnvROMwwXwK4aSMxCxB0Pr9OtScs0yM0acNwQu3IdgqgFidBMAaDlPrWUNi2lpWVgRpz8/espHGTypUJR9L3XzrMEDcacvPpSe/x7CocrYi2HmMs7GJ8TbL7mufcb7Y4zFWWuC3dGGA8T2rZyRsZcbwdDJMVU1v50UqxC5yCNhooJr1u/WEcktG3bO1Y7jdq3Ze6HS4EXNCusn01qLhnaO1dwi4o/h2yCfERIgleW5kbCqB2i7Ifc7AuvfsscwBVZ0noxHi16etA9lFsXMVZVsj5roGXTzJMUz6l+gq6ZcBXG8b96xD3BJBgKFBYhRoPhB15+9A8R7OX3skracAHdhE6QPqeddQHavD2bl62MKfwAGZlUNKk5JjTL4oHPf1rXB9o3x169hggRUtq3iWGD5h4dCQFA95ridt2eqp4UUsDPgPA1OGtBgT4F05aQR66601wnCu7clV+Ll5aczqdh5VX+2mPu4XhxNm41txAzL5Kx6dRQPZPiF29wVrt649y4wueNiZjNAE0vIGy9mxl08I8pjy/hVG+0Ls4MW+Gs2+7zl3GYjQDKCSTGwiqt9jq5sZimJJ8BGpJ/wB4OtOu3yXcMbBt37hk32lgkjKgIGZVBIG2vvNCSQU2VrEdgRhrgtsyPpOdQYPXQ615ZODz92pd3kAhLbmCdNdIFP8AhVx7mGt3LrM7NanM25lSf1qp8BwF04x2S2xHeKSYMBeZ22iflWjFNhblWP2LRZ4KoO2lKLXaObrWksKMsSWYxrA2VfOrthLCudLlvc7tE78iBXE+0F5kuuVJGqgx+yDRjg2pGS+5UdXTCSASBMCYGnXnVf7a8Ru2AndXCk5ZgDmWB3HlV47L8AL4PDsX+KzbO2uqKap/2vYEWjZUEmQhJ/vXBWXLFfBtjexGKhe9N64bkd2veAmSJ1RR4THXbWl/COyDLhzbxSOl0MwYMdfLqCI515/r3jBdQi6phgPEnVWBkqQTV++zzHffcCL95ENw3HUwukKQBuTR1Ekwacm4pnEOO8FWy8a7T9Y6UqXCzzNdC+2LAi3ipA8LIG/6oP1qhYEyYA0qauh3VkzMtpZjfYdfWp8dfJwtpueaf8VLuImXby0FMWUHBJOgDHXz8dZqqYYu7XsG8Itd5aDECddvKldkeN/arF2RtThR+01IUH4twen761ck5O0jy6JP88qypXFZSoQNx/aLFW7QwwusLJSAvhgq2p13AJnn1phhHycOtL4fEbjGQZ8asu/oB9K048VKlUw9hjkRcyFhlZWcllzHUsIDb8qjs8RufdUDIJQ5VQQCUjTWd5J+VXnOvcRoqz3CYkk+pNWr7PvDi8O50VbhZ25ABTqfcoPekTcEvZsvd6wToyECBJkgwNPnpVs7E8PXv7QxC21sqCbguFSSSrESJgajTnpyrNjwS3LdwWfid5bQxWIDBhfCqBB8IF0N4iTofLU1JwHjli1iGupctu9/Rlz6gg6QOR6z9KmxXA8AytlK3Hm1/WODCd4pbLtPgBnnBr3Bdl+FILgZ1YMCAzMTlA/Mh2B138hSbmel3OnWIx/Jp2o7bWMTb7rTJPMMcxEgxA0A1319KV8D7V2rEqLV24pUhIU5VM79361YP/5zwwrozbxIvEkkCYGQSeZp9Y4Bh/uS4dHmwxIDC5JIOZj4+ZmaCbN34RxCJReH9pcua5g7Ltc0EW0kuJmWULovmYJO3Wt+1HF7+IFr7xhnw7ImJHi/P+GklRyA0EyRroaunZrsxhcFcIsN47tvNBdmLIp+ITsJYa1WvtN4omfDlZuTbxCgJrqRaGvQAAn2oMXV13rO3FL4FAfEjh9p0tN3KIozQSQuWSxiJURvOkigbHbbvUSyllsxIAVCFV22BIiWJ03qydmuzq38AlzHX5sIgyWQxW2gjRrkHM78wPodqquMs4f72FwafdxbJIvXhd/rEKsGW3BbMukAj80kbULvBTT6qem1sSx7G79psVbPd9yst8NtlfMehXmZ9KrfGePrf8N2wqPPxKxDD1Gx96t4vLbu4drai7e7xmdg943bhyEAEXbahU3+EkCPeuf8aZe/bMGB8o05e9GPobV6qWo2/X8HfPs7473thbDJkNi1ZAOac6m2CrbDKYgxrvVR+3C6BdsCRORTBPIM9HfZveYYpg3OzYXSdjZQpvzga+Zq7cY7J2cU4e9bVyq5RKEwNT/a6+VGLOKS9D5/tYtGuJBEllMDlo07V1z7Gj/spf8AnXf1FL/tC7KWMNhrVy1aVG79BISNCr6TSD7P7uOxOD+54Re4tC45vYog6Bo8Fv8A446Gdd1GpMpbnYIR2xS+Qv7Y8r3bMEMO7cGCDqH1GnMVzawFRo2qydqUt2b33e0xa1bJClzLFtM5zDSGYE1V8SinNJg/qOg96nD6jOSBOIH8V/WmBacCPJ/3tS3GiLho9D/Qv7/76pPx8m0/PwPOynE7dvDqjHxNcYAfLU9BSkj8e5/PM0f2X4dae211oDZ8iSdBAB06sZoK8IxD+n76z5Jvg2asrVqyloUsFjsnnSy2Rh3iBjpoJJ2JI2X6Sd9C27N9kU7wrdk57ZCqV/N5yTIBjbyNeWu0mPw6JbNhHt21UKWw+YaDTxI0yDzplwPt+126tprNm2SpCsucRAJAyMI5daXTWpvS8fI+oltZS37PgFtdBHKN2A3IgyMx0/s+deXOy5DJLgC4xCk8wCBGg+L6VervavCK5tXsKWKDKSGQgyInKdjzHQ61va4zw0srZsRaMloKSIMEoYDZV0OggyTrUZy1IuslIxtWUC92adWOvgDFJ0nMAW26cq1wnBWdrYDavbz7fDrEHzmflXSHw+AvXDkxltUYlhbJg94VKA5ng5Z8WWNxvRNrsMglsPdVmKvHiBGZltqsRMKCGPvU3rySy6Dtyc14dwS44zW3iGI0zDUGJ0PMQfStcH2axF26LSXApNzIMzsFDC33s+Wn1rqPD+wbWbjqLha2VQqzKoIZZQrCx+UKZjrVM4293DY+5btuoIukhspME2UUnY/l9eVNo68pzau0HYqKPbxl45yHufhglouNoJjeep+tS8ZtXcPfey9xma2ASVdo1AbSfXX3r3hbj7vjNfEbaxruC/i9dctM+0/D1bG4sjQJYW5GupItg6kzu0125sl4FtpLzYcXxdYIbwtRncnMVzgwNxHv5VHwnEHvizNmymQXBcHXmrfEPX3qfg+GAt2Lup/pIUryMCfnFL3QtiDC5ibjnKJ11Jjw6n2omTobY3E5rRXvPhcusBgwJEQG5II0XYe9A4JU/ANxc0l805vGABGx69IoG+GKsdcuc8joTPPltsenrTvB8Auv9yGZB3+fuyZ8MaeL36UGMpW+BS+JdbYZWdSXIkMw0AECfL15VaeLcdknLnX+i2fzD4/zNpzPXfrVb4hgXTC2XYqUd7gUCZBUgNPKOlH8R4deRmz5NLFonKT8LCV359azMuSDtFxJnvABnC91b8JbTMLSy0DSSZM7661tw/ipVcPbR3VhfYvGikN3Ua/m2aQdBPnS7iOHdLsPGbu1Oh0ym2CvvlIos4Zx3Np7bKRfccpJ/Ckeo0+Yo0JbAsQ/PMx9z1anPD+z/wB4tI6K5OubpMmI010pBdEA/wAxqa6z2d7u3h1QMIVnAk8s586yBXqU+52OdiSUeT5n/wCtB8U4abFk2yCNQdfM+grqAxKdR9f41R+3rAu0HTInXqRSz8FNLl/ALwngwFrvHFxba+JBB1Okux6QBA96T4q//SGI5j99OuMcZbEMEQFlX4SA20AeKkb4K5nJII5QFJP00HzrUTbMa/5V7WicMvN8Nq4f7p/SsrUKXfDYNVXNbu3LZA2DGByGk1JwriWJLLmurcUHUOoBjnDR013r1n8DagiNp8uRHlWcItLrI26R+oHrvT3kHgm4patPdLHB94CBLBnDAjQiRvB50tOGwe5GIs/JwP8AuqxYWQzQJ13GsSAdtCdzXuKbMBIBnSG3n0as8s0cIrS8HS4PwsYno6kdY0af0rdeA4hTmRUuHQE23Wdw3VTvrThOGWmYg2oB6Aqeg0Gh+Vaf6r2woa3cZW5QOnoQRU6K72LrXaDF4f8A9QgXKCJuQQIJGoK6gRM9aD/0ol+9nxAa7cZjnIKCfAFXRSAsAGTpNNu6xiMSLpcDaYPKRoRP1qC9xW6ADfw6XANiUg66bsCKCgk7obuepV7XClW3eV1YuwHdMFeFMyZjQgrpzrfG2bHeXyshXthbWbPIeUmZ5QG5nlVgv8XwpgnBhfRbZH0K1Be4lgj/AOHYc97o9/DdphbXoJcLhbItWVZ1DC8WuHUxbgAabEzOlAYSyyYhMtzLDEi4JMbwSFknzHnT3E8TwvK3d/8AlvfvmgbtzDOQct2f+Yf/AM6NmtegLew9z7uyAzN7MUFsiYBAfOeWpGXfWpsPjri/dh35Xug4H4U91m5f8c9RtUTYi0uiKT+1mPyIit7nELUD8AE8/E/8a1gBMabjWLVssTkZzlgeHMQZmfFP0ovH8TZi3jdptW0koo+ERGh0A5HnUL8XWNLFseoJ/U0Nd4oTsiDWdLafwJPptWs10ZxfFi5dz6jwImsflRUO3oaaYjiFy7dS4tlvDea6AAxnNk0kLyyb+dKbnFrriJ0PIAAfJQBU+F4diLugzEerHy6wKwLI73CrnNCun5iF5k/nI/kVZcBxnEEhLbW2BdgGZFgnQnYafEKCw/Ylp8bhef5Zj2Ptv86d4Ts6bS5g2UDXO0BAdCfEWHMDnyihaDTIeHYnE32Ki7YQjeLQn6r/ADNOF7OXGH42KunyVUUfWaVYe9ZR81vPfuH4u6Ui3Mz8b6DYbA7UwsYzEsRJt2kAgIozHpq7bn6eVGmwbkuR2+AUp4mJXnOWPfSKX3TZQQvi5kKukiN2kDrtO9QXMOzGWZm9T+g2HsKjexTKIrkvAI+HZyc9w5J0tpCrHQ5dW9zWVMcKeor2noQzAYTOhyeHQ6mfWpbdo2n1g76gQevvp1rKyoPBXwBrx7IVDKW7xiu40IaJ133H1pzgsSWkbQxEctPrE1lZWi20ifgKdiiFzGgOo0PTb3+nOiMNi5667+cwK8rK3kp4ITiU/EgNCswiRusDbprRBw5PiBkCBlI5+o9a8rKcDEXEwjZbbKJVtYA10bY7+1JcTwpCCUkQw0PmR/nXlZQAKsdh8p5fzpQhG1ZWUGFA7gCpcHg2vXFRYBb+0TH0msrK3gw5w/Yo94VuXNh+Qb+52pvhOx+HUqSpbUjxNO0gyNqyspLZZRRKnCu7uFvAy6CCvwyfyx9dqbYmbWGa85/DXkgljrEQSB9a8rKaCTdCSwsCbCdorl9T3CpaRd3cZ316AgKPrW44J3jBrztebkbhJj0X4V+VZWVUjdjFLQAgCsLdKyspgMwzWhFZWURTXLXtZWVj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0492" name="AutoShape 12" descr="data:image/jpg;base64,/9j/4AAQSkZJRgABAQAAAQABAAD/2wCEAAkGBhQSEBUUExQVFRUWGB0aFhgXFRcfHRcZHRwYFxwdGxcYHSYfFxojGiAXHy8gJCcpLCwsGB4xNTAqNSYrLCkBCQoKDgwOGg8PGiwfHCQqKSwsLCkvLCwsLCwpKSwsKSkpLCopLCwsKSwsLCwsLCksKSwpLCkpLCksLCwsLCosKf/AABEIAJYAyAMBIgACEQEDEQH/xAAcAAACAgMBAQAAAAAAAAAAAAAEBQMGAAIHAQj/xABHEAACAQIEAwYDBQQGCAcBAAABAhEAAwQSITEFQVEGEyJhcYEykaEHFCNCsXLB0fAkM1KCsuEVFiVDYnOiwkRFVJKT0tMX/8QAGgEAAwEBAQEAAAAAAAAAAAAAAQIDAAQFBv/EACsRAAICAQMDAwMEAwAAAAAAAAABAhEhAxIxBBNBUWFxIjKRQqHh8AWBwf/aAAwDAQACEQMRAD8A6Ua8YRrW1w1G1yu44DBfIrQ41gdDWuatF1NGkAHxuMJcjKxFBXOFkwRppzq2Ya0oit72CRtSP52plr7cJCPQ3ZbKbjODMiq0hgxgZZoAoQdasF4MrBBqFOle4zAd9cVQuVjux22mumOq19xyy0U/tEdpJo7B4Bm1A0p7guzqL8Wp+nypq0KuUaDpUtTqV+kvp9M/1FaTgtxpgQBzOn+dD38CyuBH1/SrK2Jioe9BOtTWtIo9GIhx9lHQAoAevOq/jsIFbQRG9dBt4W0XzFRm3B/y2obtBwgX0ATKGncjl0kVTT6ja68E9Xp9yvyc5K1qVp1xTs7cshSRmka5RMHppScivRjNSVo8ucHB00RMtaEVMRUZFUJMFxWEDFSxjoNNdzvuJPPypdcEwGbMqrJckkTsIGxaAdecnpR+KwbM3x6GAwI/KDMA8uXypVjcHNtsyHQsVUSCTm0JM/DAOg/fXzPX6c8ynppZ5X/f6j2ellF0oybxwZjUQkwASVzMHOrjceIkkCfyiKGbHNkUm2oRzIMAudQIVTBOmnTlNLL1wMxURosCRPQacwYEbVOnE1Q+FdW1bxTE/kBgb7ka7+VeT2m1uR33WCa7fAtyctpASRby+MCSGBk+8z08q8wuLt5O8YiNd1glSYhCZzNsCTtJM6UEcQ75JtqQAFXzYEEnX4tTqDpXmLbvXW2WBCjLoSDE66HQMeg610pPUSj7i4ixcDEMu0wAdY0OpBEEee/pWURb4dmJVEIXUyTOVJgb855j01ryn77hhSr8jbYvLR9IXbutDPcNb4i4p2oNpNeskcrZL31eLf1qE2WFRk01AsfYPEAiDUxv60jsYiKM76RvU3HJRSCLfC8zZidJJimqqBS7A4sjSmGaaSbb5HgkuCR2FB3niiMhoHG3gkZ2VZMDMwEnoJOp8qRDMExDmtLVyizYkTWtvBk1W0To1fFKBJMDT+H60VZxG81Bc4fIIqkce+0vC2muJbF28UMHuR4RG83GiNZGgpG0Mky/rdJYdBVU7TYAFwUUDQ5oj5+tMuG8dW9ge/sZllZHepqIjcTr6zSPE4hrhGZiT+UnTdyDoNoA/WhHqO1LCObqKa2sT91WjrrpRFxFA0JOp5eYgg+lL8ZxO2nxOCQC2msaxqRp0rr0up1XJSniP4XHvyed2N2I5ZKVpfjMCLjiXjLqFETJB1M8udLcT2xBnu1B9TP0H8aV3rFxx3jtGbWJMwdj6fuFL1fXaNJNbvyju6f/AB+qvqk9v7s2xmBW02RVzsVzPchtFLRKxIAA/NypPioQrIECQAND6lhrmPxU0wPETaj4XWIZecSToY9+m1CcUdbhkDKACSMoBEnQAc+XprXjPa/qi/PH8nftlF1Lj1NL+M0t2zqywJJAifIAGQeZP8aENnKpJUA8xIPMba6bx862xeBKvoZH9uDB6wY11nWoFtAyYJ3ywecSTruBQVLASS1xJ1DKNA2piNxIEk9JPzrKjyIV8THSdABrtCgxoddZrKVwixj6WOC67VsLCqfi+tJmxxqFr5r6LtN+Tyu/FcIsTXk2Bk9Ky3ggelIMMZYU5fGMBmUEgbyNPnU56bjhFdPVUlbB7+DIO1RhGimIu59YI9aIwaASCNDUm2uSySfArw10g0+wwMUM2DWdNxSTtP22XDA27cPe5/2bf7XVv+H59DKc1VltPTbdIb9oO1VvCJL6ufgtjdvM/wBlfOuHds+0l3F3QbrAxqFE5UnYAHy5nU0Zj8e1xmuXWLMdWY8/56VVbr5iWO5M1xSnZ6cNJQXuH8N7U4vDf1F51A/LmJX/ANrSv0q48N+2e+sC9ZR+rISjfIyp+lc7rwr1IHqd/Qbn2rKclwCWnF8o7PY+1fB3bbKblywxUwWBEGNIdJG8Vy/iJLJcZ2a4xWSWJJJI1PrQ+E7OXbvwWnM7kjIPm2p+VWP/AFLNtf6Vfs4dYEqCCxHmWlv+kU++yGyMeDzsHx5MNZuJfuMqOWlch0IiDmiCW1ETpFN8V24zLkweHZtT+I6lt+kwo9ZO21WDhP2Z2EYM4DxzaWY+7fD7Cqe/bG/957q0lm0qugJCkkgleba7HrWUm+Cb04J7mrKn2j7R4sXTauEKYHhGwkabae1Kjg7tz42MdCdB6AaVaPtcw8cYYKN0QwB6/wAKXBaSc2+Tp0dKLXsVvFWO7cgE6RrU1vjDj4vF589NBrXvGF/F9hQU0MNZEktssFw4e1m4tsd5lLHxmNQdTG8acuZJ8qDx+HyGFZzGhkaiN9RoOZj9aV8Hx9u13hdMzMhCEicrHnEjlpNPbXE0e2QiQAoC510Ggkgc2OuvnXHOMoStcEpNvkAxeIe4QMoGVcu3Ie+9GcG4qlq6ga0Gt5SjgloZm8JY7EeExExUK2xnUM2QErJidGO+m3XeicSuGJPd94dyxVicoGiyCunUmfKmjPasCuKZ7xm1ZW2ggNkOjAwWBYkgJvBPU6DaspfjeJtojA5OS7CNPeNK8rR3UKdrIrFTWmHEcJDSuoOvpQtvQ19YpWrR4Lg4ypjjheBQDMRJpvYXkBoaX8Hv5pzERTM3wuk152q3uyerpJbcGJw4dPatvuOvIAb1JZxXnVM+0jj+CbDPYfFutwq2W3Yu6u0aC4FB8M7zHOoSk0dCimJe2f2k27Oa1YuCdmuDU+luP8Xy61y3FdqZ/q1mebfw5/Oh+zPAvvGdmJhenPSTrVn7M8LtXMxW3lyPkkmSdFO/vXNKTZ1Re1UsFSvtibqFiWCgToIFLFx1wc59auuAV7t7FqzEqloZRyEkbD0qjOKxr8heHxN65IUhY3iB9av/AGbw4wnDHxXdpdu96ygvOihFO41OvtVG4GNW9v310L/yM+d+5/hQVk80O4/RuL72DxTX8It26tsOWceBAAAGgAfxrnf2j4YHidwwPhY7eg+ddD+zxYwK/tP/AIjVB+0I/wC0bn7LfqKZfcQf2nZLGw/nlXBmH9Nuft2/0WutXu3eDtKD3ofnCAmffQVxrEY/8d7iqSGKkTA+EAaxPShFpPIzhKSpId/alZ/2uzdLK/Ms4quUf2g462JvG/dyKxAXQEDSTzJPM86VHFDlJ9FP6mKk8s7IVFU+SHEcEuX3lSqqBqztAnXTzPkKD4rwB7ChiyOpMSpOhiRoQDBHPyq6dnCLqrbI+LMuwJUghwdDpoT9KU9ssWQltZH9axSIgInhEdRJOvlVVSR50tSctWqxZU7eCdtlJ9v3mrFhcVeDA3e7CjYMRpoFEA9IHyoMux3Zj/ej6LWndDoPkP1NSltlyjq7Nh1/FqGud2oY5ioJXcmR4U/LprrPlFAveNpSg+IkE+wiPM6nX+TvwlQl26zOAmUswESQGUQAdmJPyk17xG2BcUhVVCSQo2An1MmOc60mxLCOVqgK8WZASCYOp5GQI9NB9ayjeIm2bYy6Q2kcxWU9UA7wa8y0XicJlNQ5a+hUk1g8RxadM1TSp1vnrUcV7FB0wptcAXai4tzDG240cwIZhqAW3UgxAOlU/inDbVnghvJbS3cueE5BGmZxz11AHOmvaziSpfsozABUuOZPMqUX/uqudqu0FpuEWMOjS6lTcEN4dHMSRBMnYV5fUNbsHs9Onst+TzsFgYwTtHxZz7AEfupv9nnC2e1cYDQ4h9T5Zf4U57BYQJwxFbLFwANJIOVoB2/aqwcMw9q1nsWSqR4otiNSCSZ15jfnHOK5rOisnPuxXZt7l7Gu6uisihGK6Po0wTvyrlOOSLjjox/Wa+kf9LArZZEYsRrIPNdQffy6RuK4F2hwEXWaQJJ36gxRsZLFEHAxq3t++rU/GHODGGAULnZidZ8WXzgbdKT4O3atKJdZgTrM1O3E7Q2zN6Kam27OlKO2pDbD9ocQlvuxecKJ0Ux58vf50tuWszZmliTJJ1P1qH/SLH4LLe5itlbEtsqL9f1oX7jJwXCCBZ1r02I30qFeD4h/iuH20/SiLXYxn1JY+poc8AeqB4u6kQrAmdgZ09qBP8/zrT3FdmVw4RyBBdQ0kxBMmY5QKanjnD0Y92qsM4K5bFwnKBBkldDmkiDp0O1NRN6v+yr4HHNbnKpcHdQSDO2hGxiRtrMUNieGYrE3DdaxcCKNIRgqIusAnprPnNWdu3Ftf93caVKkMLduBmZwVIIhtLImI/D21pfd7eAd6BZt5bs5g94sYY3XbW2BEm42xBAAHWXV1RzSzLdWTTDdksQ/5QIyE5m2DiUJA1g9eXOg+LcOFju/xUuG4uYBJ+DWGkgSCQw06VLd7f32YEMisDMpbJaPHCyx1UBmUAjal+Lx7FbTXc7hVyWwFRco5ARJPPfqaFIopzbzwCYrh0obsgEmMpOrDT6AfOK1F0wNoBgLO3QH+NS2LmaAARy1GnvROMwwXwK4aSMxCxB0Pr9OtScs0yM0acNwQu3IdgqgFidBMAaDlPrWUNi2lpWVgRpz8/espHGTypUJR9L3XzrMEDcacvPpSe/x7CocrYi2HmMs7GJ8TbL7mufcb7Y4zFWWuC3dGGA8T2rZyRsZcbwdDJMVU1v50UqxC5yCNhooJr1u/WEcktG3bO1Y7jdq3Ze6HS4EXNCusn01qLhnaO1dwi4o/h2yCfERIgleW5kbCqB2i7Ifc7AuvfsscwBVZ0noxHi16etA9lFsXMVZVsj5roGXTzJMUz6l+gq6ZcBXG8b96xD3BJBgKFBYhRoPhB15+9A8R7OX3skracAHdhE6QPqeddQHavD2bl62MKfwAGZlUNKk5JjTL4oHPf1rXB9o3x169hggRUtq3iWGD5h4dCQFA95ridt2eqp4UUsDPgPA1OGtBgT4F05aQR66601wnCu7clV+Ll5aczqdh5VX+2mPu4XhxNm41txAzL5Kx6dRQPZPiF29wVrt649y4wueNiZjNAE0vIGy9mxl08I8pjy/hVG+0Ls4MW+Gs2+7zl3GYjQDKCSTGwiqt9jq5sZimJJ8BGpJ/wB4OtOu3yXcMbBt37hk32lgkjKgIGZVBIG2vvNCSQU2VrEdgRhrgtsyPpOdQYPXQ615ZODz92pd3kAhLbmCdNdIFP8AhVx7mGt3LrM7NanM25lSf1qp8BwF04x2S2xHeKSYMBeZ22iflWjFNhblWP2LRZ4KoO2lKLXaObrWksKMsSWYxrA2VfOrthLCudLlvc7tE78iBXE+0F5kuuVJGqgx+yDRjg2pGS+5UdXTCSASBMCYGnXnVf7a8Ru2AndXCk5ZgDmWB3HlV47L8AL4PDsX+KzbO2uqKap/2vYEWjZUEmQhJ/vXBWXLFfBtjexGKhe9N64bkd2veAmSJ1RR4THXbWl/COyDLhzbxSOl0MwYMdfLqCI515/r3jBdQi6phgPEnVWBkqQTV++zzHffcCL95ENw3HUwukKQBuTR1Ekwacm4pnEOO8FWy8a7T9Y6UqXCzzNdC+2LAi3ipA8LIG/6oP1qhYEyYA0qauh3VkzMtpZjfYdfWp8dfJwtpueaf8VLuImXby0FMWUHBJOgDHXz8dZqqYYu7XsG8Itd5aDECddvKldkeN/arF2RtThR+01IUH4twen761ck5O0jy6JP88qypXFZSoQNx/aLFW7QwwusLJSAvhgq2p13AJnn1phhHycOtL4fEbjGQZ8asu/oB9K048VKlUw9hjkRcyFhlZWcllzHUsIDb8qjs8RufdUDIJQ5VQQCUjTWd5J+VXnOvcRoqz3CYkk+pNWr7PvDi8O50VbhZ25ABTqfcoPekTcEvZsvd6wToyECBJkgwNPnpVs7E8PXv7QxC21sqCbguFSSSrESJgajTnpyrNjwS3LdwWfid5bQxWIDBhfCqBB8IF0N4iTofLU1JwHjli1iGupctu9/Rlz6gg6QOR6z9KmxXA8AytlK3Hm1/WODCd4pbLtPgBnnBr3Bdl+FILgZ1YMCAzMTlA/Mh2B138hSbmel3OnWIx/Jp2o7bWMTb7rTJPMMcxEgxA0A1319KV8D7V2rEqLV24pUhIU5VM79361YP/5zwwrozbxIvEkkCYGQSeZp9Y4Bh/uS4dHmwxIDC5JIOZj4+ZmaCbN34RxCJReH9pcua5g7Ltc0EW0kuJmWULovmYJO3Wt+1HF7+IFr7xhnw7ImJHi/P+GklRyA0EyRroaunZrsxhcFcIsN47tvNBdmLIp+ITsJYa1WvtN4omfDlZuTbxCgJrqRaGvQAAn2oMXV13rO3FL4FAfEjh9p0tN3KIozQSQuWSxiJURvOkigbHbbvUSyllsxIAVCFV22BIiWJ03qydmuzq38AlzHX5sIgyWQxW2gjRrkHM78wPodqquMs4f72FwafdxbJIvXhd/rEKsGW3BbMukAj80kbULvBTT6qem1sSx7G79psVbPd9yst8NtlfMehXmZ9KrfGePrf8N2wqPPxKxDD1Gx96t4vLbu4drai7e7xmdg943bhyEAEXbahU3+EkCPeuf8aZe/bMGB8o05e9GPobV6qWo2/X8HfPs7473thbDJkNi1ZAOac6m2CrbDKYgxrvVR+3C6BdsCRORTBPIM9HfZveYYpg3OzYXSdjZQpvzga+Zq7cY7J2cU4e9bVyq5RKEwNT/a6+VGLOKS9D5/tYtGuJBEllMDlo07V1z7Gj/spf8AnXf1FL/tC7KWMNhrVy1aVG79BISNCr6TSD7P7uOxOD+54Re4tC45vYog6Bo8Fv8A446Gdd1GpMpbnYIR2xS+Qv7Y8r3bMEMO7cGCDqH1GnMVzawFRo2qydqUt2b33e0xa1bJClzLFtM5zDSGYE1V8SinNJg/qOg96nD6jOSBOIH8V/WmBacCPJ/3tS3GiLho9D/Qv7/76pPx8m0/PwPOynE7dvDqjHxNcYAfLU9BSkj8e5/PM0f2X4dae211oDZ8iSdBAB06sZoK8IxD+n76z5Jvg2asrVqyloUsFjsnnSy2Rh3iBjpoJJ2JI2X6Sd9C27N9kU7wrdk57ZCqV/N5yTIBjbyNeWu0mPw6JbNhHt21UKWw+YaDTxI0yDzplwPt+126tprNm2SpCsucRAJAyMI5daXTWpvS8fI+oltZS37PgFtdBHKN2A3IgyMx0/s+deXOy5DJLgC4xCk8wCBGg+L6VervavCK5tXsKWKDKSGQgyInKdjzHQ61va4zw0srZsRaMloKSIMEoYDZV0OggyTrUZy1IuslIxtWUC92adWOvgDFJ0nMAW26cq1wnBWdrYDavbz7fDrEHzmflXSHw+AvXDkxltUYlhbJg94VKA5ng5Z8WWNxvRNrsMglsPdVmKvHiBGZltqsRMKCGPvU3rySy6Dtyc14dwS44zW3iGI0zDUGJ0PMQfStcH2axF26LSXApNzIMzsFDC33s+Wn1rqPD+wbWbjqLha2VQqzKoIZZQrCx+UKZjrVM4293DY+5btuoIukhspME2UUnY/l9eVNo68pzau0HYqKPbxl45yHufhglouNoJjeep+tS8ZtXcPfey9xma2ASVdo1AbSfXX3r3hbj7vjNfEbaxruC/i9dctM+0/D1bG4sjQJYW5GupItg6kzu0125sl4FtpLzYcXxdYIbwtRncnMVzgwNxHv5VHwnEHvizNmymQXBcHXmrfEPX3qfg+GAt2Lup/pIUryMCfnFL3QtiDC5ibjnKJ11Jjw6n2omTobY3E5rRXvPhcusBgwJEQG5II0XYe9A4JU/ANxc0l805vGABGx69IoG+GKsdcuc8joTPPltsenrTvB8Auv9yGZB3+fuyZ8MaeL36UGMpW+BS+JdbYZWdSXIkMw0AECfL15VaeLcdknLnX+i2fzD4/zNpzPXfrVb4hgXTC2XYqUd7gUCZBUgNPKOlH8R4deRmz5NLFonKT8LCV359azMuSDtFxJnvABnC91b8JbTMLSy0DSSZM7661tw/ipVcPbR3VhfYvGikN3Ua/m2aQdBPnS7iOHdLsPGbu1Oh0ym2CvvlIos4Zx3Np7bKRfccpJ/Ckeo0+Yo0JbAsQ/PMx9z1anPD+z/wB4tI6K5OubpMmI010pBdEA/wAxqa6z2d7u3h1QMIVnAk8s586yBXqU+52OdiSUeT5n/wCtB8U4abFk2yCNQdfM+grqAxKdR9f41R+3rAu0HTInXqRSz8FNLl/ALwngwFrvHFxba+JBB1Okux6QBA96T4q//SGI5j99OuMcZbEMEQFlX4SA20AeKkb4K5nJII5QFJP00HzrUTbMa/5V7WicMvN8Nq4f7p/SsrUKXfDYNVXNbu3LZA2DGByGk1JwriWJLLmurcUHUOoBjnDR013r1n8DagiNp8uRHlWcItLrI26R+oHrvT3kHgm4patPdLHB94CBLBnDAjQiRvB50tOGwe5GIs/JwP8AuqxYWQzQJ13GsSAdtCdzXuKbMBIBnSG3n0as8s0cIrS8HS4PwsYno6kdY0af0rdeA4hTmRUuHQE23Wdw3VTvrThOGWmYg2oB6Aqeg0Gh+Vaf6r2woa3cZW5QOnoQRU6K72LrXaDF4f8A9QgXKCJuQQIJGoK6gRM9aD/0ol+9nxAa7cZjnIKCfAFXRSAsAGTpNNu6xiMSLpcDaYPKRoRP1qC9xW6ADfw6XANiUg66bsCKCgk7obuepV7XClW3eV1YuwHdMFeFMyZjQgrpzrfG2bHeXyshXthbWbPIeUmZ5QG5nlVgv8XwpgnBhfRbZH0K1Be4lgj/AOHYc97o9/DdphbXoJcLhbItWVZ1DC8WuHUxbgAabEzOlAYSyyYhMtzLDEi4JMbwSFknzHnT3E8TwvK3d/8AlvfvmgbtzDOQct2f+Yf/AM6NmtegLew9z7uyAzN7MUFsiYBAfOeWpGXfWpsPjri/dh35Xug4H4U91m5f8c9RtUTYi0uiKT+1mPyIit7nELUD8AE8/E/8a1gBMabjWLVssTkZzlgeHMQZmfFP0ovH8TZi3jdptW0koo+ERGh0A5HnUL8XWNLFseoJ/U0Nd4oTsiDWdLafwJPptWs10ZxfFi5dz6jwImsflRUO3oaaYjiFy7dS4tlvDea6AAxnNk0kLyyb+dKbnFrriJ0PIAAfJQBU+F4diLugzEerHy6wKwLI73CrnNCun5iF5k/nI/kVZcBxnEEhLbW2BdgGZFgnQnYafEKCw/Ylp8bhef5Zj2Ptv86d4Ts6bS5g2UDXO0BAdCfEWHMDnyihaDTIeHYnE32Ki7YQjeLQn6r/ADNOF7OXGH42KunyVUUfWaVYe9ZR81vPfuH4u6Ui3Mz8b6DYbA7UwsYzEsRJt2kAgIozHpq7bn6eVGmwbkuR2+AUp4mJXnOWPfSKX3TZQQvi5kKukiN2kDrtO9QXMOzGWZm9T+g2HsKjexTKIrkvAI+HZyc9w5J0tpCrHQ5dW9zWVMcKeor2noQzAYTOhyeHQ6mfWpbdo2n1g76gQevvp1rKyoPBXwBrx7IVDKW7xiu40IaJ133H1pzgsSWkbQxEctPrE1lZWi20ifgKdiiFzGgOo0PTb3+nOiMNi5667+cwK8rK3kp4ITiU/EgNCswiRusDbprRBw5PiBkCBlI5+o9a8rKcDEXEwjZbbKJVtYA10bY7+1JcTwpCCUkQw0PmR/nXlZQAKsdh8p5fzpQhG1ZWUGFA7gCpcHg2vXFRYBb+0TH0msrK3gw5w/Yo94VuXNh+Qb+52pvhOx+HUqSpbUjxNO0gyNqyspLZZRRKnCu7uFvAy6CCvwyfyx9dqbYmbWGa85/DXkgljrEQSB9a8rKaCTdCSwsCbCdorl9T3CpaRd3cZ316AgKPrW44J3jBrztebkbhJj0X4V+VZWVUjdjFLQAgCsLdKyspgMwzWhFZWURTXLXtZWVj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20494" name="Picture 14" descr="http://t2.gstatic.com/images?q=tbn:ANd9GcSMzr5LXCjWPKioIwA9scP1yKS5P-Wx1rjuxgmd-whX2l2DnTg&amp;t=1&amp;usg=__Zx9c2dOOXeCWTVPyxmgwpjryALA=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1" y="1484784"/>
            <a:ext cx="3182139" cy="2232248"/>
          </a:xfrm>
          <a:prstGeom prst="rect">
            <a:avLst/>
          </a:prstGeom>
          <a:noFill/>
        </p:spPr>
      </p:pic>
      <p:pic>
        <p:nvPicPr>
          <p:cNvPr id="20496" name="Picture 16" descr="http://t0.gstatic.com/images?q=tbn:ANd9GcQ2FYQmGNI6VMlorzI1DdLY0D5zHAFWMKWsNidYqaiFH_d1j-I&amp;t=1&amp;usg=__VRpn7IuevV2-wbVrwBPXNszqJfE=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484784"/>
            <a:ext cx="3312368" cy="2273435"/>
          </a:xfrm>
          <a:prstGeom prst="rect">
            <a:avLst/>
          </a:prstGeom>
          <a:noFill/>
        </p:spPr>
      </p:pic>
      <p:sp>
        <p:nvSpPr>
          <p:cNvPr id="20498" name="AutoShape 18" descr="data:image/jpg;base64,/9j/4AAQSkZJRgABAQAAAQABAAD/2wCEAAkGBhQSEBUUExQVFRUWGB0aFhgXFRcfHRcZHRwYFxwdGxcYHSYfFxojGiAXHy8gJCcpLCwsGB4xNTAqNSYrLCkBCQoKDgwOGg8PGiwfHCQqKSwsLCkvLCwsLCwpKSwsKSkpLCopLCwsKSwsLCwsLCksKSwpLCkpLCksLCwsLCosKf/AABEIAJYAyAMBIgACEQEDEQH/xAAcAAACAgMBAQAAAAAAAAAAAAAEBQMGAAIHAQj/xABHEAACAQIEAwYDBQQGCAcBAAABAhEAAwQSITEFQVEGEyJhcYEykaEHFCNCsXLB0fAkM1KCsuEVFiVDYnOiwkRFVJKT0tMX/8QAGgEAAwEBAQEAAAAAAAAAAAAAAQIDAAQFBv/EACsRAAICAQMDAwMEAwAAAAAAAAABAhEhAxIxBBNBUWFxIjKRQqHh8AWBwf/aAAwDAQACEQMRAD8A6Ua8YRrW1w1G1yu44DBfIrQ41gdDWuatF1NGkAHxuMJcjKxFBXOFkwRppzq2Ya0oit72CRtSP52plr7cJCPQ3ZbKbjODMiq0hgxgZZoAoQdasF4MrBBqFOle4zAd9cVQuVjux22mumOq19xyy0U/tEdpJo7B4Bm1A0p7guzqL8Wp+nypq0KuUaDpUtTqV+kvp9M/1FaTgtxpgQBzOn+dD38CyuBH1/SrK2Jioe9BOtTWtIo9GIhx9lHQAoAevOq/jsIFbQRG9dBt4W0XzFRm3B/y2obtBwgX0ATKGncjl0kVTT6ja68E9Xp9yvyc5K1qVp1xTs7cshSRmka5RMHppScivRjNSVo8ucHB00RMtaEVMRUZFUJMFxWEDFSxjoNNdzvuJPPypdcEwGbMqrJckkTsIGxaAdecnpR+KwbM3x6GAwI/KDMA8uXypVjcHNtsyHQsVUSCTm0JM/DAOg/fXzPX6c8ynppZ5X/f6j2ellF0oybxwZjUQkwASVzMHOrjceIkkCfyiKGbHNkUm2oRzIMAudQIVTBOmnTlNLL1wMxURosCRPQacwYEbVOnE1Q+FdW1bxTE/kBgb7ka7+VeT2m1uR33WCa7fAtyctpASRby+MCSGBk+8z08q8wuLt5O8YiNd1glSYhCZzNsCTtJM6UEcQ75JtqQAFXzYEEnX4tTqDpXmLbvXW2WBCjLoSDE66HQMeg610pPUSj7i4ixcDEMu0wAdY0OpBEEee/pWURb4dmJVEIXUyTOVJgb855j01ryn77hhSr8jbYvLR9IXbutDPcNb4i4p2oNpNeskcrZL31eLf1qE2WFRk01AsfYPEAiDUxv60jsYiKM76RvU3HJRSCLfC8zZidJJimqqBS7A4sjSmGaaSbb5HgkuCR2FB3niiMhoHG3gkZ2VZMDMwEnoJOp8qRDMExDmtLVyizYkTWtvBk1W0To1fFKBJMDT+H60VZxG81Bc4fIIqkce+0vC2muJbF28UMHuR4RG83GiNZGgpG0Mky/rdJYdBVU7TYAFwUUDQ5oj5+tMuG8dW9ge/sZllZHepqIjcTr6zSPE4hrhGZiT+UnTdyDoNoA/WhHqO1LCObqKa2sT91WjrrpRFxFA0JOp5eYgg+lL8ZxO2nxOCQC2msaxqRp0rr0up1XJSniP4XHvyed2N2I5ZKVpfjMCLjiXjLqFETJB1M8udLcT2xBnu1B9TP0H8aV3rFxx3jtGbWJMwdj6fuFL1fXaNJNbvyju6f/AB+qvqk9v7s2xmBW02RVzsVzPchtFLRKxIAA/NypPioQrIECQAND6lhrmPxU0wPETaj4XWIZecSToY9+m1CcUdbhkDKACSMoBEnQAc+XprXjPa/qi/PH8nftlF1Lj1NL+M0t2zqywJJAifIAGQeZP8aENnKpJUA8xIPMba6bx862xeBKvoZH9uDB6wY11nWoFtAyYJ3ywecSTruBQVLASS1xJ1DKNA2piNxIEk9JPzrKjyIV8THSdABrtCgxoddZrKVwixj6WOC67VsLCqfi+tJmxxqFr5r6LtN+Tyu/FcIsTXk2Bk9Ky3ggelIMMZYU5fGMBmUEgbyNPnU56bjhFdPVUlbB7+DIO1RhGimIu59YI9aIwaASCNDUm2uSySfArw10g0+wwMUM2DWdNxSTtP22XDA27cPe5/2bf7XVv+H59DKc1VltPTbdIb9oO1VvCJL6ufgtjdvM/wBlfOuHds+0l3F3QbrAxqFE5UnYAHy5nU0Zj8e1xmuXWLMdWY8/56VVbr5iWO5M1xSnZ6cNJQXuH8N7U4vDf1F51A/LmJX/ANrSv0q48N+2e+sC9ZR+rISjfIyp+lc7rwr1IHqd/Qbn2rKclwCWnF8o7PY+1fB3bbKblywxUwWBEGNIdJG8Vy/iJLJcZ2a4xWSWJJJI1PrQ+E7OXbvwWnM7kjIPm2p+VWP/AFLNtf6Vfs4dYEqCCxHmWlv+kU++yGyMeDzsHx5MNZuJfuMqOWlch0IiDmiCW1ETpFN8V24zLkweHZtT+I6lt+kwo9ZO21WDhP2Z2EYM4DxzaWY+7fD7Cqe/bG/957q0lm0qugJCkkgleba7HrWUm+Cb04J7mrKn2j7R4sXTauEKYHhGwkabae1Kjg7tz42MdCdB6AaVaPtcw8cYYKN0QwB6/wAKXBaSc2+Tp0dKLXsVvFWO7cgE6RrU1vjDj4vF589NBrXvGF/F9hQU0MNZEktssFw4e1m4tsd5lLHxmNQdTG8acuZJ8qDx+HyGFZzGhkaiN9RoOZj9aV8Hx9u13hdMzMhCEicrHnEjlpNPbXE0e2QiQAoC510Ggkgc2OuvnXHOMoStcEpNvkAxeIe4QMoGVcu3Ie+9GcG4qlq6ga0Gt5SjgloZm8JY7EeExExUK2xnUM2QErJidGO+m3XeicSuGJPd94dyxVicoGiyCunUmfKmjPasCuKZ7xm1ZW2ggNkOjAwWBYkgJvBPU6DaspfjeJtojA5OS7CNPeNK8rR3UKdrIrFTWmHEcJDSuoOvpQtvQ19YpWrR4Lg4ypjjheBQDMRJpvYXkBoaX8Hv5pzERTM3wuk152q3uyerpJbcGJw4dPatvuOvIAb1JZxXnVM+0jj+CbDPYfFutwq2W3Yu6u0aC4FB8M7zHOoSk0dCimJe2f2k27Oa1YuCdmuDU+luP8Xy61y3FdqZ/q1mebfw5/Oh+zPAvvGdmJhenPSTrVn7M8LtXMxW3lyPkkmSdFO/vXNKTZ1Re1UsFSvtibqFiWCgToIFLFx1wc59auuAV7t7FqzEqloZRyEkbD0qjOKxr8heHxN65IUhY3iB9av/AGbw4wnDHxXdpdu96ygvOihFO41OvtVG4GNW9v310L/yM+d+5/hQVk80O4/RuL72DxTX8It26tsOWceBAAAGgAfxrnf2j4YHidwwPhY7eg+ddD+zxYwK/tP/AIjVB+0I/wC0bn7LfqKZfcQf2nZLGw/nlXBmH9Nuft2/0WutXu3eDtKD3ofnCAmffQVxrEY/8d7iqSGKkTA+EAaxPShFpPIzhKSpId/alZ/2uzdLK/Ms4quUf2g462JvG/dyKxAXQEDSTzJPM86VHFDlJ9FP6mKk8s7IVFU+SHEcEuX3lSqqBqztAnXTzPkKD4rwB7ChiyOpMSpOhiRoQDBHPyq6dnCLqrbI+LMuwJUghwdDpoT9KU9ssWQltZH9axSIgInhEdRJOvlVVSR50tSctWqxZU7eCdtlJ9v3mrFhcVeDA3e7CjYMRpoFEA9IHyoMux3Zj/ej6LWndDoPkP1NSltlyjq7Nh1/FqGud2oY5ioJXcmR4U/LprrPlFAveNpSg+IkE+wiPM6nX+TvwlQl26zOAmUswESQGUQAdmJPyk17xG2BcUhVVCSQo2An1MmOc60mxLCOVqgK8WZASCYOp5GQI9NB9ayjeIm2bYy6Q2kcxWU9UA7wa8y0XicJlNQ5a+hUk1g8RxadM1TSp1vnrUcV7FB0wptcAXai4tzDG240cwIZhqAW3UgxAOlU/inDbVnghvJbS3cueE5BGmZxz11AHOmvaziSpfsozABUuOZPMqUX/uqudqu0FpuEWMOjS6lTcEN4dHMSRBMnYV5fUNbsHs9Onst+TzsFgYwTtHxZz7AEfupv9nnC2e1cYDQ4h9T5Zf4U57BYQJwxFbLFwANJIOVoB2/aqwcMw9q1nsWSqR4otiNSCSZ15jfnHOK5rOisnPuxXZt7l7Gu6uisihGK6Po0wTvyrlOOSLjjox/Wa+kf9LArZZEYsRrIPNdQffy6RuK4F2hwEXWaQJJ36gxRsZLFEHAxq3t++rU/GHODGGAULnZidZ8WXzgbdKT4O3atKJdZgTrM1O3E7Q2zN6Kam27OlKO2pDbD9ocQlvuxecKJ0Ux58vf50tuWszZmliTJJ1P1qH/SLH4LLe5itlbEtsqL9f1oX7jJwXCCBZ1r02I30qFeD4h/iuH20/SiLXYxn1JY+poc8AeqB4u6kQrAmdgZ09qBP8/zrT3FdmVw4RyBBdQ0kxBMmY5QKanjnD0Y92qsM4K5bFwnKBBkldDmkiDp0O1NRN6v+yr4HHNbnKpcHdQSDO2hGxiRtrMUNieGYrE3DdaxcCKNIRgqIusAnprPnNWdu3Ftf93caVKkMLduBmZwVIIhtLImI/D21pfd7eAd6BZt5bs5g94sYY3XbW2BEm42xBAAHWXV1RzSzLdWTTDdksQ/5QIyE5m2DiUJA1g9eXOg+LcOFju/xUuG4uYBJ+DWGkgSCQw06VLd7f32YEMisDMpbJaPHCyx1UBmUAjal+Lx7FbTXc7hVyWwFRco5ARJPPfqaFIopzbzwCYrh0obsgEmMpOrDT6AfOK1F0wNoBgLO3QH+NS2LmaAARy1GnvROMwwXwK4aSMxCxB0Pr9OtScs0yM0acNwQu3IdgqgFidBMAaDlPrWUNi2lpWVgRpz8/espHGTypUJR9L3XzrMEDcacvPpSe/x7CocrYi2HmMs7GJ8TbL7mufcb7Y4zFWWuC3dGGA8T2rZyRsZcbwdDJMVU1v50UqxC5yCNhooJr1u/WEcktG3bO1Y7jdq3Ze6HS4EXNCusn01qLhnaO1dwi4o/h2yCfERIgleW5kbCqB2i7Ifc7AuvfsscwBVZ0noxHi16etA9lFsXMVZVsj5roGXTzJMUz6l+gq6ZcBXG8b96xD3BJBgKFBYhRoPhB15+9A8R7OX3skracAHdhE6QPqeddQHavD2bl62MKfwAGZlUNKk5JjTL4oHPf1rXB9o3x169hggRUtq3iWGD5h4dCQFA95ridt2eqp4UUsDPgPA1OGtBgT4F05aQR66601wnCu7clV+Ll5aczqdh5VX+2mPu4XhxNm41txAzL5Kx6dRQPZPiF29wVrt649y4wueNiZjNAE0vIGy9mxl08I8pjy/hVG+0Ls4MW+Gs2+7zl3GYjQDKCSTGwiqt9jq5sZimJJ8BGpJ/wB4OtOu3yXcMbBt37hk32lgkjKgIGZVBIG2vvNCSQU2VrEdgRhrgtsyPpOdQYPXQ615ZODz92pd3kAhLbmCdNdIFP8AhVx7mGt3LrM7NanM25lSf1qp8BwF04x2S2xHeKSYMBeZ22iflWjFNhblWP2LRZ4KoO2lKLXaObrWksKMsSWYxrA2VfOrthLCudLlvc7tE78iBXE+0F5kuuVJGqgx+yDRjg2pGS+5UdXTCSASBMCYGnXnVf7a8Ru2AndXCk5ZgDmWB3HlV47L8AL4PDsX+KzbO2uqKap/2vYEWjZUEmQhJ/vXBWXLFfBtjexGKhe9N64bkd2veAmSJ1RR4THXbWl/COyDLhzbxSOl0MwYMdfLqCI515/r3jBdQi6phgPEnVWBkqQTV++zzHffcCL95ENw3HUwukKQBuTR1Ekwacm4pnEOO8FWy8a7T9Y6UqXCzzNdC+2LAi3ipA8LIG/6oP1qhYEyYA0qauh3VkzMtpZjfYdfWp8dfJwtpueaf8VLuImXby0FMWUHBJOgDHXz8dZqqYYu7XsG8Itd5aDECddvKldkeN/arF2RtThR+01IUH4twen761ck5O0jy6JP88qypXFZSoQNx/aLFW7QwwusLJSAvhgq2p13AJnn1phhHycOtL4fEbjGQZ8asu/oB9K048VKlUw9hjkRcyFhlZWcllzHUsIDb8qjs8RufdUDIJQ5VQQCUjTWd5J+VXnOvcRoqz3CYkk+pNWr7PvDi8O50VbhZ25ABTqfcoPekTcEvZsvd6wToyECBJkgwNPnpVs7E8PXv7QxC21sqCbguFSSSrESJgajTnpyrNjwS3LdwWfid5bQxWIDBhfCqBB8IF0N4iTofLU1JwHjli1iGupctu9/Rlz6gg6QOR6z9KmxXA8AytlK3Hm1/WODCd4pbLtPgBnnBr3Bdl+FILgZ1YMCAzMTlA/Mh2B138hSbmel3OnWIx/Jp2o7bWMTb7rTJPMMcxEgxA0A1319KV8D7V2rEqLV24pUhIU5VM79361YP/5zwwrozbxIvEkkCYGQSeZp9Y4Bh/uS4dHmwxIDC5JIOZj4+ZmaCbN34RxCJReH9pcua5g7Ltc0EW0kuJmWULovmYJO3Wt+1HF7+IFr7xhnw7ImJHi/P+GklRyA0EyRroaunZrsxhcFcIsN47tvNBdmLIp+ITsJYa1WvtN4omfDlZuTbxCgJrqRaGvQAAn2oMXV13rO3FL4FAfEjh9p0tN3KIozQSQuWSxiJURvOkigbHbbvUSyllsxIAVCFV22BIiWJ03qydmuzq38AlzHX5sIgyWQxW2gjRrkHM78wPodqquMs4f72FwafdxbJIvXhd/rEKsGW3BbMukAj80kbULvBTT6qem1sSx7G79psVbPd9yst8NtlfMehXmZ9KrfGePrf8N2wqPPxKxDD1Gx96t4vLbu4drai7e7xmdg943bhyEAEXbahU3+EkCPeuf8aZe/bMGB8o05e9GPobV6qWo2/X8HfPs7473thbDJkNi1ZAOac6m2CrbDKYgxrvVR+3C6BdsCRORTBPIM9HfZveYYpg3OzYXSdjZQpvzga+Zq7cY7J2cU4e9bVyq5RKEwNT/a6+VGLOKS9D5/tYtGuJBEllMDlo07V1z7Gj/spf8AnXf1FL/tC7KWMNhrVy1aVG79BISNCr6TSD7P7uOxOD+54Re4tC45vYog6Bo8Fv8A446Gdd1GpMpbnYIR2xS+Qv7Y8r3bMEMO7cGCDqH1GnMVzawFRo2qydqUt2b33e0xa1bJClzLFtM5zDSGYE1V8SinNJg/qOg96nD6jOSBOIH8V/WmBacCPJ/3tS3GiLho9D/Qv7/76pPx8m0/PwPOynE7dvDqjHxNcYAfLU9BSkj8e5/PM0f2X4dae211oDZ8iSdBAB06sZoK8IxD+n76z5Jvg2asrVqyloUsFjsnnSy2Rh3iBjpoJJ2JI2X6Sd9C27N9kU7wrdk57ZCqV/N5yTIBjbyNeWu0mPw6JbNhHt21UKWw+YaDTxI0yDzplwPt+126tprNm2SpCsucRAJAyMI5daXTWpvS8fI+oltZS37PgFtdBHKN2A3IgyMx0/s+deXOy5DJLgC4xCk8wCBGg+L6VervavCK5tXsKWKDKSGQgyInKdjzHQ61va4zw0srZsRaMloKSIMEoYDZV0OggyTrUZy1IuslIxtWUC92adWOvgDFJ0nMAW26cq1wnBWdrYDavbz7fDrEHzmflXSHw+AvXDkxltUYlhbJg94VKA5ng5Z8WWNxvRNrsMglsPdVmKvHiBGZltqsRMKCGPvU3rySy6Dtyc14dwS44zW3iGI0zDUGJ0PMQfStcH2axF26LSXApNzIMzsFDC33s+Wn1rqPD+wbWbjqLha2VQqzKoIZZQrCx+UKZjrVM4293DY+5btuoIukhspME2UUnY/l9eVNo68pzau0HYqKPbxl45yHufhglouNoJjeep+tS8ZtXcPfey9xma2ASVdo1AbSfXX3r3hbj7vjNfEbaxruC/i9dctM+0/D1bG4sjQJYW5GupItg6kzu0125sl4FtpLzYcXxdYIbwtRncnMVzgwNxHv5VHwnEHvizNmymQXBcHXmrfEPX3qfg+GAt2Lup/pIUryMCfnFL3QtiDC5ibjnKJ11Jjw6n2omTobY3E5rRXvPhcusBgwJEQG5II0XYe9A4JU/ANxc0l805vGABGx69IoG+GKsdcuc8joTPPltsenrTvB8Auv9yGZB3+fuyZ8MaeL36UGMpW+BS+JdbYZWdSXIkMw0AECfL15VaeLcdknLnX+i2fzD4/zNpzPXfrVb4hgXTC2XYqUd7gUCZBUgNPKOlH8R4deRmz5NLFonKT8LCV359azMuSDtFxJnvABnC91b8JbTMLSy0DSSZM7661tw/ipVcPbR3VhfYvGikN3Ua/m2aQdBPnS7iOHdLsPGbu1Oh0ym2CvvlIos4Zx3Np7bKRfccpJ/Ckeo0+Yo0JbAsQ/PMx9z1anPD+z/wB4tI6K5OubpMmI010pBdEA/wAxqa6z2d7u3h1QMIVnAk8s586yBXqU+52OdiSUeT5n/wCtB8U4abFk2yCNQdfM+grqAxKdR9f41R+3rAu0HTInXqRSz8FNLl/ALwngwFrvHFxba+JBB1Okux6QBA96T4q//SGI5j99OuMcZbEMEQFlX4SA20AeKkb4K5nJII5QFJP00HzrUTbMa/5V7WicMvN8Nq4f7p/SsrUKXfDYNVXNbu3LZA2DGByGk1JwriWJLLmurcUHUOoBjnDR013r1n8DagiNp8uRHlWcItLrI26R+oHrvT3kHgm4patPdLHB94CBLBnDAjQiRvB50tOGwe5GIs/JwP8AuqxYWQzQJ13GsSAdtCdzXuKbMBIBnSG3n0as8s0cIrS8HS4PwsYno6kdY0af0rdeA4hTmRUuHQE23Wdw3VTvrThOGWmYg2oB6Aqeg0Gh+Vaf6r2woa3cZW5QOnoQRU6K72LrXaDF4f8A9QgXKCJuQQIJGoK6gRM9aD/0ol+9nxAa7cZjnIKCfAFXRSAsAGTpNNu6xiMSLpcDaYPKRoRP1qC9xW6ADfw6XANiUg66bsCKCgk7obuepV7XClW3eV1YuwHdMFeFMyZjQgrpzrfG2bHeXyshXthbWbPIeUmZ5QG5nlVgv8XwpgnBhfRbZH0K1Be4lgj/AOHYc97o9/DdphbXoJcLhbItWVZ1DC8WuHUxbgAabEzOlAYSyyYhMtzLDEi4JMbwSFknzHnT3E8TwvK3d/8AlvfvmgbtzDOQct2f+Yf/AM6NmtegLew9z7uyAzN7MUFsiYBAfOeWpGXfWpsPjri/dh35Xug4H4U91m5f8c9RtUTYi0uiKT+1mPyIit7nELUD8AE8/E/8a1gBMabjWLVssTkZzlgeHMQZmfFP0ovH8TZi3jdptW0koo+ERGh0A5HnUL8XWNLFseoJ/U0Nd4oTsiDWdLafwJPptWs10ZxfFi5dz6jwImsflRUO3oaaYjiFy7dS4tlvDea6AAxnNk0kLyyb+dKbnFrriJ0PIAAfJQBU+F4diLugzEerHy6wKwLI73CrnNCun5iF5k/nI/kVZcBxnEEhLbW2BdgGZFgnQnYafEKCw/Ylp8bhef5Zj2Ptv86d4Ts6bS5g2UDXO0BAdCfEWHMDnyihaDTIeHYnE32Ki7YQjeLQn6r/ADNOF7OXGH42KunyVUUfWaVYe9ZR81vPfuH4u6Ui3Mz8b6DYbA7UwsYzEsRJt2kAgIozHpq7bn6eVGmwbkuR2+AUp4mJXnOWPfSKX3TZQQvi5kKukiN2kDrtO9QXMOzGWZm9T+g2HsKjexTKIrkvAI+HZyc9w5J0tpCrHQ5dW9zWVMcKeor2noQzAYTOhyeHQ6mfWpbdo2n1g76gQevvp1rKyoPBXwBrx7IVDKW7xiu40IaJ133H1pzgsSWkbQxEctPrE1lZWi20ifgKdiiFzGgOo0PTb3+nOiMNi5667+cwK8rK3kp4ITiU/EgNCswiRusDbprRBw5PiBkCBlI5+o9a8rKcDEXEwjZbbKJVtYA10bY7+1JcTwpCCUkQw0PmR/nXlZQAKsdh8p5fzpQhG1ZWUGFA7gCpcHg2vXFRYBb+0TH0msrK3gw5w/Yo94VuXNh+Qb+52pvhOx+HUqSpbUjxNO0gyNqyspLZZRRKnCu7uFvAy6CCvwyfyx9dqbYmbWGa85/DXkgljrEQSB9a8rKaCTdCSwsCbCdorl9T3CpaRd3cZ316AgKPrW44J3jBrztebkbhJj0X4V+VZWVUjdjFLQAgCsLdKyspgMwzWhFZWURTXLXtZWVj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20500" name="Picture 20" descr="Horský hotel Kolovra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4077072"/>
            <a:ext cx="3168352" cy="23826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67544" y="263691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err="1" smtClean="0"/>
              <a:t>Ende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err="1" smtClean="0"/>
              <a:t>Diese</a:t>
            </a:r>
            <a:r>
              <a:rPr lang="cs-CZ" dirty="0" smtClean="0"/>
              <a:t> </a:t>
            </a:r>
            <a:r>
              <a:rPr lang="cs-CZ" dirty="0" err="1" smtClean="0"/>
              <a:t>Präsentation</a:t>
            </a:r>
            <a:r>
              <a:rPr lang="cs-CZ" dirty="0" smtClean="0"/>
              <a:t> </a:t>
            </a:r>
            <a:r>
              <a:rPr lang="cs-CZ" dirty="0" err="1" smtClean="0"/>
              <a:t>hat</a:t>
            </a:r>
            <a:r>
              <a:rPr lang="cs-CZ" dirty="0" smtClean="0"/>
              <a:t> Jára </a:t>
            </a:r>
            <a:r>
              <a:rPr lang="cs-CZ" dirty="0" err="1" smtClean="0"/>
              <a:t>gemacht</a:t>
            </a:r>
            <a:r>
              <a:rPr lang="cs-CZ" dirty="0" smtClean="0"/>
              <a:t>.</a:t>
            </a:r>
            <a:endParaRPr lang="de-DE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ití písma">
  <a:themeElements>
    <a:clrScheme name="Lití písma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Lití písma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Lití písma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74</TotalTime>
  <Words>53</Words>
  <Application>Microsoft Office PowerPoint</Application>
  <PresentationFormat>Předvádění na obrazovce (4:3)</PresentationFormat>
  <Paragraphs>10</Paragraphs>
  <Slides>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0" baseType="lpstr">
      <vt:lpstr>Lití písma</vt:lpstr>
      <vt:lpstr>Meine Umgebung</vt:lpstr>
      <vt:lpstr>Přimda-Pfraumberg</vt:lpstr>
      <vt:lpstr>Burgruine Přimda</vt:lpstr>
      <vt:lpstr>Die Schule Přimda</vt:lpstr>
      <vt:lpstr>Die Kirche von hl. Georg</vt:lpstr>
      <vt:lpstr>Das Schwimmbad</vt:lpstr>
      <vt:lpstr>Die Piste</vt:lpstr>
      <vt:lpstr>Hotels in Přimda</vt:lpstr>
      <vt:lpstr>Ende Diese Präsentation hat Jára gemacht.</vt:lpstr>
    </vt:vector>
  </TitlesOfParts>
  <Company>ZŠ Přimda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Meine Umgebung</dc:title>
  <dc:creator>Zak</dc:creator>
  <cp:lastModifiedBy>ZŠ Přimda</cp:lastModifiedBy>
  <cp:revision>10</cp:revision>
  <dcterms:created xsi:type="dcterms:W3CDTF">2010-10-22T05:49:25Z</dcterms:created>
  <dcterms:modified xsi:type="dcterms:W3CDTF">2011-09-30T12:22:29Z</dcterms:modified>
</cp:coreProperties>
</file>