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chemeClr val="bg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FD90-EEFE-4BA5-91FD-1BF31678D044}" type="datetimeFigureOut">
              <a:rPr lang="cs-CZ" smtClean="0"/>
              <a:pPr/>
              <a:t>15.10.2010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BCBC-6D1D-431C-9780-61ABDFB1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FD90-EEFE-4BA5-91FD-1BF31678D044}" type="datetimeFigureOut">
              <a:rPr lang="cs-CZ" smtClean="0"/>
              <a:pPr/>
              <a:t>15.10.2010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BCBC-6D1D-431C-9780-61ABDFB1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FD90-EEFE-4BA5-91FD-1BF31678D044}" type="datetimeFigureOut">
              <a:rPr lang="cs-CZ" smtClean="0"/>
              <a:pPr/>
              <a:t>15.10.2010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BCBC-6D1D-431C-9780-61ABDFB1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FD90-EEFE-4BA5-91FD-1BF31678D044}" type="datetimeFigureOut">
              <a:rPr lang="cs-CZ" smtClean="0"/>
              <a:pPr/>
              <a:t>15.10.2010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BCBC-6D1D-431C-9780-61ABDFB1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FD90-EEFE-4BA5-91FD-1BF31678D044}" type="datetimeFigureOut">
              <a:rPr lang="cs-CZ" smtClean="0"/>
              <a:pPr/>
              <a:t>15.10.2010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BCBC-6D1D-431C-9780-61ABDFB1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FD90-EEFE-4BA5-91FD-1BF31678D044}" type="datetimeFigureOut">
              <a:rPr lang="cs-CZ" smtClean="0"/>
              <a:pPr/>
              <a:t>15.10.2010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BCBC-6D1D-431C-9780-61ABDFB1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FD90-EEFE-4BA5-91FD-1BF31678D044}" type="datetimeFigureOut">
              <a:rPr lang="cs-CZ" smtClean="0"/>
              <a:pPr/>
              <a:t>15.10.2010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BCBC-6D1D-431C-9780-61ABDFB1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FD90-EEFE-4BA5-91FD-1BF31678D044}" type="datetimeFigureOut">
              <a:rPr lang="cs-CZ" smtClean="0"/>
              <a:pPr/>
              <a:t>15.10.2010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BCBC-6D1D-431C-9780-61ABDFB1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FD90-EEFE-4BA5-91FD-1BF31678D044}" type="datetimeFigureOut">
              <a:rPr lang="cs-CZ" smtClean="0"/>
              <a:pPr/>
              <a:t>15.10.2010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BCBC-6D1D-431C-9780-61ABDFB1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FD90-EEFE-4BA5-91FD-1BF31678D044}" type="datetimeFigureOut">
              <a:rPr lang="cs-CZ" smtClean="0"/>
              <a:pPr/>
              <a:t>15.10.2010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BCBC-6D1D-431C-9780-61ABDFB1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FD90-EEFE-4BA5-91FD-1BF31678D044}" type="datetimeFigureOut">
              <a:rPr lang="cs-CZ" smtClean="0"/>
              <a:pPr/>
              <a:t>15.10.2010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C5BCBC-6D1D-431C-9780-61ABDFB12C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2AFD90-EEFE-4BA5-91FD-1BF31678D044}" type="datetimeFigureOut">
              <a:rPr lang="cs-CZ" smtClean="0"/>
              <a:pPr/>
              <a:t>15.10.2010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C5BCBC-6D1D-431C-9780-61ABDFB12C42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pPr algn="ctr"/>
            <a:r>
              <a:rPr lang="de-DE" dirty="0" smtClean="0"/>
              <a:t>Schule</a:t>
            </a:r>
            <a:endParaRPr lang="de-DE" dirty="0"/>
          </a:p>
        </p:txBody>
      </p:sp>
      <p:pic>
        <p:nvPicPr>
          <p:cNvPr id="4" name="Obrázek 3" descr="%C5%A1kola%20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7776864" cy="28347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Geschichtraum</a:t>
            </a:r>
            <a:endParaRPr lang="cs-CZ" dirty="0"/>
          </a:p>
        </p:txBody>
      </p:sp>
      <p:pic>
        <p:nvPicPr>
          <p:cNvPr id="4" name="Zástupný symbol pro obsah 3" descr="100_0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772" y="2097419"/>
            <a:ext cx="6338455" cy="40649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Hier lernen </a:t>
            </a:r>
            <a:r>
              <a:rPr lang="de-DE" dirty="0" smtClean="0"/>
              <a:t>wir Deutsch </a:t>
            </a:r>
            <a:r>
              <a:rPr lang="de-DE" dirty="0" smtClean="0"/>
              <a:t>und </a:t>
            </a:r>
            <a:r>
              <a:rPr lang="de-DE" dirty="0" smtClean="0"/>
              <a:t>Englisch</a:t>
            </a:r>
            <a:r>
              <a:rPr lang="cs-CZ" dirty="0" smtClean="0"/>
              <a:t>.</a:t>
            </a:r>
            <a:endParaRPr lang="de-DE" dirty="0"/>
          </a:p>
        </p:txBody>
      </p:sp>
      <p:pic>
        <p:nvPicPr>
          <p:cNvPr id="4" name="Zástupný symbol pro obsah 3" descr="100_0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8576" y="1999745"/>
            <a:ext cx="6986847" cy="426027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Hier lernen wir malen</a:t>
            </a:r>
            <a:endParaRPr lang="cs-CZ" dirty="0"/>
          </a:p>
        </p:txBody>
      </p:sp>
      <p:pic>
        <p:nvPicPr>
          <p:cNvPr id="4" name="Zástupný symbol pro obsah 3" descr="100_06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707" y="2097419"/>
            <a:ext cx="6554585" cy="40649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Unser </a:t>
            </a:r>
            <a:r>
              <a:rPr lang="cs-CZ" dirty="0" smtClean="0"/>
              <a:t>E</a:t>
            </a:r>
            <a:r>
              <a:rPr lang="de-DE" dirty="0" err="1" smtClean="0"/>
              <a:t>ssenraum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Zástupný symbol pro obsah 3" descr="100_0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983" y="2097419"/>
            <a:ext cx="6912033" cy="40649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Unser </a:t>
            </a:r>
            <a:r>
              <a:rPr lang="de-DE" dirty="0" smtClean="0"/>
              <a:t>Sportplatz</a:t>
            </a:r>
            <a:endParaRPr lang="de-DE" dirty="0"/>
          </a:p>
        </p:txBody>
      </p:sp>
      <p:pic>
        <p:nvPicPr>
          <p:cNvPr id="4" name="Zástupný symbol pro obsah 3" descr="100_0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84509"/>
            <a:ext cx="6408712" cy="406527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Unsere Turnahalle</a:t>
            </a:r>
            <a:endParaRPr lang="cs-CZ" dirty="0"/>
          </a:p>
        </p:txBody>
      </p:sp>
      <p:pic>
        <p:nvPicPr>
          <p:cNvPr id="4" name="Zástupný symbol pro obsah 3" descr="100_0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84509"/>
            <a:ext cx="6624736" cy="406527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Die </a:t>
            </a:r>
            <a:r>
              <a:rPr lang="de-DE" dirty="0" smtClean="0"/>
              <a:t>zweite Turnhalle</a:t>
            </a:r>
            <a:endParaRPr lang="de-DE" dirty="0"/>
          </a:p>
        </p:txBody>
      </p:sp>
      <p:pic>
        <p:nvPicPr>
          <p:cNvPr id="4" name="Zástupný symbol pro obsah 3" descr="100_0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84509"/>
            <a:ext cx="6840760" cy="406527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Schülerküche</a:t>
            </a:r>
            <a:endParaRPr lang="de-DE" dirty="0"/>
          </a:p>
        </p:txBody>
      </p:sp>
      <p:pic>
        <p:nvPicPr>
          <p:cNvPr id="4" name="Zástupný symbol pro obsah 3" descr="100_0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378" y="2097419"/>
            <a:ext cx="6625244" cy="40649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9600" dirty="0" err="1" smtClean="0"/>
              <a:t>Ende</a:t>
            </a:r>
            <a:r>
              <a:rPr lang="cs-CZ" sz="9600" dirty="0" smtClean="0"/>
              <a:t> </a:t>
            </a:r>
          </a:p>
          <a:p>
            <a:pPr algn="ctr"/>
            <a:r>
              <a:rPr lang="de-DE" sz="3200" dirty="0" smtClean="0"/>
              <a:t>Diese Präsentation hat Michal </a:t>
            </a:r>
            <a:r>
              <a:rPr lang="de-DE" sz="3200" dirty="0" err="1" smtClean="0"/>
              <a:t>Mřihlad</a:t>
            </a:r>
            <a:r>
              <a:rPr lang="de-DE" sz="3200" dirty="0" smtClean="0"/>
              <a:t> gemacht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Unser  </a:t>
            </a:r>
            <a:r>
              <a:rPr lang="de-DE" dirty="0" smtClean="0">
                <a:solidFill>
                  <a:schemeClr val="tx2"/>
                </a:solidFill>
              </a:rPr>
              <a:t>Spielraum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6" name="Zástupný symbol pro obsah 5" descr="100_0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9972" y="2097419"/>
            <a:ext cx="5424055" cy="40649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Computerrau</a:t>
            </a:r>
            <a:r>
              <a:rPr lang="cs-CZ" dirty="0" smtClean="0"/>
              <a:t>m</a:t>
            </a:r>
            <a:endParaRPr lang="cs-CZ" dirty="0"/>
          </a:p>
        </p:txBody>
      </p:sp>
      <p:pic>
        <p:nvPicPr>
          <p:cNvPr id="4" name="Zástupný symbol pro obsah 3" descr="100_0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7918" y="2155609"/>
            <a:ext cx="7128164" cy="394854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Unser</a:t>
            </a:r>
            <a:r>
              <a:rPr lang="cs-CZ" dirty="0" smtClean="0"/>
              <a:t>e</a:t>
            </a:r>
            <a:r>
              <a:rPr lang="de-DE" dirty="0" smtClean="0"/>
              <a:t> </a:t>
            </a:r>
            <a:r>
              <a:rPr lang="cs-CZ" dirty="0" smtClean="0"/>
              <a:t>K</a:t>
            </a:r>
            <a:r>
              <a:rPr lang="de-DE" dirty="0" smtClean="0"/>
              <a:t>lasse</a:t>
            </a:r>
            <a:endParaRPr lang="de-DE" dirty="0"/>
          </a:p>
        </p:txBody>
      </p:sp>
      <p:pic>
        <p:nvPicPr>
          <p:cNvPr id="4" name="Zástupný symbol pro obsah 3" descr="100_0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1312" y="2097419"/>
            <a:ext cx="6841375" cy="40649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  Unsere Werke</a:t>
            </a:r>
            <a:endParaRPr lang="cs-CZ" dirty="0"/>
          </a:p>
        </p:txBody>
      </p:sp>
      <p:pic>
        <p:nvPicPr>
          <p:cNvPr id="4" name="Zástupný symbol pro obsah 3" descr="100_0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114" y="2097419"/>
            <a:ext cx="6479771" cy="40649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Unsere Erzeugnisse</a:t>
            </a:r>
            <a:endParaRPr lang="cs-CZ" dirty="0"/>
          </a:p>
        </p:txBody>
      </p:sp>
      <p:pic>
        <p:nvPicPr>
          <p:cNvPr id="4" name="Zástupný symbol pro obsah 3" descr="100_0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4049" y="2097419"/>
            <a:ext cx="6695902" cy="40649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 arbeiten unsere Lehrer </a:t>
            </a:r>
            <a:endParaRPr lang="cs-CZ" dirty="0"/>
          </a:p>
        </p:txBody>
      </p:sp>
      <p:pic>
        <p:nvPicPr>
          <p:cNvPr id="4" name="Zástupný symbol pro obsah 3" descr="100_0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378" y="2097419"/>
            <a:ext cx="6625244" cy="40649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Chemieraum</a:t>
            </a:r>
            <a:endParaRPr lang="cs-CZ" dirty="0"/>
          </a:p>
        </p:txBody>
      </p:sp>
      <p:pic>
        <p:nvPicPr>
          <p:cNvPr id="4" name="Zástupný symbol pro obsah 3" descr="100_0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6642" y="2097419"/>
            <a:ext cx="6770716" cy="40649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Hier lernen wir Mathematik</a:t>
            </a:r>
            <a:endParaRPr lang="cs-CZ" dirty="0"/>
          </a:p>
        </p:txBody>
      </p:sp>
      <p:pic>
        <p:nvPicPr>
          <p:cNvPr id="4" name="Zástupný symbol pro obsah 3" descr="100_0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378" y="2097419"/>
            <a:ext cx="6625244" cy="40649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55</Words>
  <Application>Microsoft Office PowerPoint</Application>
  <PresentationFormat>Předvádění na obrazovce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Tok</vt:lpstr>
      <vt:lpstr>Schule</vt:lpstr>
      <vt:lpstr>Unser  Spielraum</vt:lpstr>
      <vt:lpstr>Computerraum</vt:lpstr>
      <vt:lpstr>Unsere Klasse</vt:lpstr>
      <vt:lpstr>  Unsere Werke</vt:lpstr>
      <vt:lpstr>Unsere Erzeugnisse</vt:lpstr>
      <vt:lpstr>Hier arbeiten unsere Lehrer </vt:lpstr>
      <vt:lpstr>Chemieraum</vt:lpstr>
      <vt:lpstr>Hier lernen wir Mathematik</vt:lpstr>
      <vt:lpstr>Geschichtraum</vt:lpstr>
      <vt:lpstr>Hier lernen wir Deutsch und Englisch.</vt:lpstr>
      <vt:lpstr>Hier lernen wir malen</vt:lpstr>
      <vt:lpstr>Unser Essenraum.</vt:lpstr>
      <vt:lpstr>Unser Sportplatz</vt:lpstr>
      <vt:lpstr>Unsere Turnahalle</vt:lpstr>
      <vt:lpstr>Die zweite Turnhalle</vt:lpstr>
      <vt:lpstr>Schülerküche</vt:lpstr>
      <vt:lpstr>Snímek 18</vt:lpstr>
    </vt:vector>
  </TitlesOfParts>
  <Company>ZŠ Přimda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</dc:title>
  <dc:creator>Zak</dc:creator>
  <cp:lastModifiedBy>Zak</cp:lastModifiedBy>
  <cp:revision>7</cp:revision>
  <dcterms:created xsi:type="dcterms:W3CDTF">2010-10-15T07:54:41Z</dcterms:created>
  <dcterms:modified xsi:type="dcterms:W3CDTF">2010-10-15T10:03:39Z</dcterms:modified>
</cp:coreProperties>
</file>