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72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AE6"/>
    <a:srgbClr val="C8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85" autoAdjust="0"/>
  </p:normalViewPr>
  <p:slideViewPr>
    <p:cSldViewPr>
      <p:cViewPr>
        <p:scale>
          <a:sx n="80" d="100"/>
          <a:sy n="80" d="100"/>
        </p:scale>
        <p:origin x="-86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7DBAD-2391-4103-9736-35D148B26838}" type="datetimeFigureOut">
              <a:rPr lang="cs-CZ" smtClean="0"/>
              <a:pPr/>
              <a:t>16.8.2017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BD2A-02DC-4379-8593-4ABA0B4EE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7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BD2A-02DC-4379-8593-4ABA0B4EED0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E5EE"/>
            </a:gs>
            <a:gs pos="17999">
              <a:schemeClr val="accent5">
                <a:lumMod val="20000"/>
                <a:lumOff val="80000"/>
              </a:schemeClr>
            </a:gs>
            <a:gs pos="36000">
              <a:srgbClr val="B0DAE6"/>
            </a:gs>
            <a:gs pos="61000">
              <a:schemeClr val="accent5">
                <a:lumMod val="20000"/>
                <a:lumOff val="80000"/>
              </a:schemeClr>
            </a:gs>
            <a:gs pos="61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520" y="1772816"/>
            <a:ext cx="8858312" cy="755005"/>
          </a:xfrm>
        </p:spPr>
        <p:txBody>
          <a:bodyPr>
            <a:noAutofit/>
          </a:bodyPr>
          <a:lstStyle/>
          <a:p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Pupils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‘ meeting in Zubrohlava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Obrázek 4" descr="Oravský hrad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8195" y="2852935"/>
            <a:ext cx="3933477" cy="295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hape 87" descr="logo Era+ funded b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259" y="116632"/>
            <a:ext cx="31813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6"/>
          <p:cNvSpPr/>
          <p:nvPr/>
        </p:nvSpPr>
        <p:spPr>
          <a:xfrm>
            <a:off x="2363984" y="1001411"/>
            <a:ext cx="4401900" cy="987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Culture and History </a:t>
            </a:r>
            <a:r>
              <a:rPr lang="cs-CZ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cs-CZ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Borders</a:t>
            </a:r>
            <a:r>
              <a:rPr lang="cs-CZ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s-CZ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r>
              <a:rPr lang="cs-CZ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Diversity, Diversity in </a:t>
            </a:r>
            <a:r>
              <a:rPr lang="cs-CZ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endParaRPr lang="cs-CZ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2015-1-CZ01-KA219-014005</a:t>
            </a:r>
          </a:p>
        </p:txBody>
      </p:sp>
      <p:sp>
        <p:nvSpPr>
          <p:cNvPr id="8" name="Shape 88"/>
          <p:cNvSpPr txBox="1"/>
          <p:nvPr/>
        </p:nvSpPr>
        <p:spPr>
          <a:xfrm>
            <a:off x="444176" y="6011593"/>
            <a:ext cx="8277000" cy="795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1100" dirty="0" err="1">
                <a:solidFill>
                  <a:srgbClr val="002060"/>
                </a:solidFill>
              </a:rPr>
              <a:t>This</a:t>
            </a:r>
            <a:r>
              <a:rPr lang="cs-CZ" sz="1100" dirty="0">
                <a:solidFill>
                  <a:srgbClr val="002060"/>
                </a:solidFill>
              </a:rPr>
              <a:t> </a:t>
            </a:r>
            <a:r>
              <a:rPr lang="cs-CZ" sz="1100" dirty="0" err="1">
                <a:solidFill>
                  <a:srgbClr val="002060"/>
                </a:solidFill>
              </a:rPr>
              <a:t>project</a:t>
            </a:r>
            <a:r>
              <a:rPr lang="cs-CZ" sz="1100" dirty="0">
                <a:solidFill>
                  <a:srgbClr val="002060"/>
                </a:solidFill>
              </a:rPr>
              <a:t> has </a:t>
            </a:r>
            <a:r>
              <a:rPr lang="cs-CZ" sz="1100" dirty="0" err="1">
                <a:solidFill>
                  <a:srgbClr val="002060"/>
                </a:solidFill>
              </a:rPr>
              <a:t>been</a:t>
            </a:r>
            <a:r>
              <a:rPr lang="cs-CZ" sz="1100" dirty="0">
                <a:solidFill>
                  <a:srgbClr val="002060"/>
                </a:solidFill>
              </a:rPr>
              <a:t> </a:t>
            </a:r>
            <a:r>
              <a:rPr lang="cs-CZ" sz="1100" dirty="0" err="1">
                <a:solidFill>
                  <a:srgbClr val="002060"/>
                </a:solidFill>
              </a:rPr>
              <a:t>funded</a:t>
            </a:r>
            <a:r>
              <a:rPr lang="cs-CZ" sz="1100" dirty="0">
                <a:solidFill>
                  <a:srgbClr val="002060"/>
                </a:solidFill>
              </a:rPr>
              <a:t> with support </a:t>
            </a:r>
            <a:r>
              <a:rPr lang="cs-CZ" sz="1100" dirty="0" err="1">
                <a:solidFill>
                  <a:srgbClr val="002060"/>
                </a:solidFill>
              </a:rPr>
              <a:t>from</a:t>
            </a:r>
            <a:r>
              <a:rPr lang="cs-CZ" sz="1100" dirty="0">
                <a:solidFill>
                  <a:srgbClr val="002060"/>
                </a:solidFill>
              </a:rPr>
              <a:t> the European </a:t>
            </a:r>
            <a:r>
              <a:rPr lang="cs-CZ" sz="1100" dirty="0" err="1">
                <a:solidFill>
                  <a:srgbClr val="002060"/>
                </a:solidFill>
              </a:rPr>
              <a:t>Commission</a:t>
            </a:r>
            <a:r>
              <a:rPr lang="cs-CZ" sz="1100" dirty="0">
                <a:solidFill>
                  <a:srgbClr val="002060"/>
                </a:solidFill>
              </a:rPr>
              <a:t>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reflects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only of the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author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and the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Commission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held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made of the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contained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therein</a:t>
            </a:r>
            <a:r>
              <a:rPr lang="cs-CZ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91729" y="5659026"/>
            <a:ext cx="8397648" cy="50960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Jan Vu + Hubert Myslivec, </a:t>
            </a:r>
            <a:r>
              <a:rPr lang="cs-CZ" sz="2400" dirty="0" smtClean="0">
                <a:solidFill>
                  <a:srgbClr val="002060"/>
                </a:solidFill>
              </a:rPr>
              <a:t>ZŠ Přimda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9" name="Podnadpis 3"/>
          <p:cNvSpPr txBox="1">
            <a:spLocks/>
          </p:cNvSpPr>
          <p:nvPr/>
        </p:nvSpPr>
        <p:spPr>
          <a:xfrm>
            <a:off x="383852" y="2487346"/>
            <a:ext cx="8397648" cy="3655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solidFill>
                  <a:srgbClr val="002060"/>
                </a:solidFill>
              </a:rPr>
              <a:t>14th – 18th </a:t>
            </a:r>
            <a:r>
              <a:rPr lang="cs-CZ" sz="1800" dirty="0" err="1" smtClean="0">
                <a:solidFill>
                  <a:srgbClr val="002060"/>
                </a:solidFill>
              </a:rPr>
              <a:t>March</a:t>
            </a:r>
            <a:r>
              <a:rPr lang="cs-CZ" sz="1800" dirty="0" smtClean="0">
                <a:solidFill>
                  <a:srgbClr val="002060"/>
                </a:solidFill>
              </a:rPr>
              <a:t> 2016</a:t>
            </a:r>
            <a:endParaRPr lang="cs-CZ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Blueprinting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in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Párnica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Z:\Erasmus+\Fotografie\Zubrohlava - žáci\Modrotisk\Modrotisk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452803" cy="258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Z:\Erasmus+\Fotografie\Zubrohlava - žáci\Modrotisk\Modrotisk (53).JPG"/>
          <p:cNvPicPr>
            <a:picLocks noChangeAspect="1" noChangeArrowheads="1"/>
          </p:cNvPicPr>
          <p:nvPr/>
        </p:nvPicPr>
        <p:blipFill>
          <a:blip r:embed="rId3" cstate="print"/>
          <a:srcRect l="27694" r="9996" b="769"/>
          <a:stretch>
            <a:fillRect/>
          </a:stretch>
        </p:blipFill>
        <p:spPr bwMode="auto">
          <a:xfrm>
            <a:off x="214282" y="1357298"/>
            <a:ext cx="34090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Z:\Erasmus+\Fotografie\Zubrohlava - žáci\Modrotisk\Modrotisk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857628"/>
            <a:ext cx="3786060" cy="283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285720" y="542926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It is the only </a:t>
            </a:r>
            <a:r>
              <a:rPr lang="cs-CZ" dirty="0" err="1" smtClean="0">
                <a:solidFill>
                  <a:srgbClr val="002060"/>
                </a:solidFill>
              </a:rPr>
              <a:t>one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worshop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where</a:t>
            </a:r>
            <a:r>
              <a:rPr lang="cs-CZ" dirty="0" smtClean="0">
                <a:solidFill>
                  <a:srgbClr val="002060"/>
                </a:solidFill>
              </a:rPr>
              <a:t> the </a:t>
            </a:r>
            <a:r>
              <a:rPr lang="cs-CZ" dirty="0" err="1" smtClean="0">
                <a:solidFill>
                  <a:srgbClr val="002060"/>
                </a:solidFill>
              </a:rPr>
              <a:t>blueprinting</a:t>
            </a:r>
            <a:r>
              <a:rPr lang="cs-CZ" dirty="0" smtClean="0">
                <a:solidFill>
                  <a:srgbClr val="002060"/>
                </a:solidFill>
              </a:rPr>
              <a:t> is </a:t>
            </a:r>
            <a:r>
              <a:rPr lang="cs-CZ" dirty="0" err="1" smtClean="0">
                <a:solidFill>
                  <a:srgbClr val="002060"/>
                </a:solidFill>
              </a:rPr>
              <a:t>handmade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Rio de Klin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Z:\Erasmus+\Fotografie\Zubrohlava - žáci\Rio de Klin\Rio de Klin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68116"/>
            <a:ext cx="4786314" cy="358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Z:\Erasmus+\Fotografie\Zubrohlava - žáci\Rio de Klin\Rio de Klin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357718" cy="326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4679141" y="185736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2060"/>
                </a:solidFill>
              </a:rPr>
              <a:t>Slovak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„Rio de Janeiro“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Visit of the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close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„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ranch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“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Z:\Erasmus+\Fotografie\Zubrohlava - žáci\Volný čas\Ranč u Edyho\Ranč u Edyho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572032" cy="343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Z:\Erasmus+\Fotografie\Zubrohlava - žáci\Volný čas\Ranč u Edyho\Ranč u Edyh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419082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Z:\Erasmus+\Fotografie\Zubrohlava - žáci\Volný čas\Ranč u Edyho\Ranč u Edyho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53006"/>
            <a:ext cx="2806542" cy="210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Z:\Erasmus+\Fotografie\Zubrohlava - žáci\Volný čas\Ranč u Edyho\Ranč u Edyho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53966"/>
            <a:ext cx="31431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Dinner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party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Z:\Erasmus+\Fotografie\Zubrohlava - žáci\Restaurace\Port Club - slavnostní večeře\Slavnostní večeře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74635"/>
            <a:ext cx="4143372" cy="310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Z:\Erasmus+\Fotografie\Zubrohlava - žáci\Restaurace\Port Club - slavnostní večeře\Slavnostní večeře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74635"/>
            <a:ext cx="3429024" cy="2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Z:\Erasmus+\Fotografie\Zubrohlava - žáci\Restaurace\Port Club - slavnostní večeře\Slavnostní večeře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4095579" cy="307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Z:\Erasmus+\Fotografie\Zubrohlava - žáci\Restaurace\Port Club - slavnostní večeře\Slavnostní večeř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037" y="4182293"/>
            <a:ext cx="3392723" cy="254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Thank you for watching!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Z:\Erasmus+\Fotografie\Zubrohlava - žáci\Rio de Klin\Rio de Klin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68760"/>
            <a:ext cx="6929486" cy="519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Journey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travelled</a:t>
            </a:r>
            <a:r>
              <a:rPr lang="cs-CZ" sz="2400" dirty="0" smtClean="0">
                <a:solidFill>
                  <a:srgbClr val="002060"/>
                </a:solidFill>
              </a:rPr>
              <a:t> cca 13 </a:t>
            </a:r>
            <a:r>
              <a:rPr lang="cs-CZ" sz="2400" dirty="0" err="1" smtClean="0">
                <a:solidFill>
                  <a:srgbClr val="002060"/>
                </a:solidFill>
              </a:rPr>
              <a:t>hours</a:t>
            </a:r>
            <a:r>
              <a:rPr lang="cs-CZ" sz="2400" dirty="0" smtClean="0">
                <a:solidFill>
                  <a:srgbClr val="002060"/>
                </a:solidFill>
              </a:rPr>
              <a:t> with </a:t>
            </a:r>
            <a:r>
              <a:rPr lang="cs-CZ" sz="2400" dirty="0" err="1" smtClean="0">
                <a:solidFill>
                  <a:srgbClr val="002060"/>
                </a:solidFill>
              </a:rPr>
              <a:t>two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stops</a:t>
            </a:r>
            <a:r>
              <a:rPr lang="cs-CZ" sz="2400" dirty="0" smtClean="0">
                <a:solidFill>
                  <a:srgbClr val="002060"/>
                </a:solidFill>
              </a:rPr>
              <a:t> in Prague and Žilina</a:t>
            </a:r>
            <a:endParaRPr lang="cs-CZ" sz="2400" dirty="0"/>
          </a:p>
          <a:p>
            <a:pPr>
              <a:buNone/>
            </a:pPr>
            <a:r>
              <a:rPr lang="cs-CZ" sz="2400" dirty="0" smtClean="0"/>
              <a:t>   </a:t>
            </a:r>
          </a:p>
          <a:p>
            <a:pPr>
              <a:buNone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Waiting</a:t>
            </a:r>
            <a:r>
              <a:rPr lang="cs-CZ" sz="2400" dirty="0" smtClean="0">
                <a:solidFill>
                  <a:srgbClr val="002060"/>
                </a:solidFill>
              </a:rPr>
              <a:t> for the </a:t>
            </a:r>
            <a:r>
              <a:rPr lang="cs-CZ" sz="2400" dirty="0" err="1" smtClean="0">
                <a:solidFill>
                  <a:srgbClr val="002060"/>
                </a:solidFill>
              </a:rPr>
              <a:t>train</a:t>
            </a:r>
            <a:endParaRPr lang="cs-CZ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                                     </a:t>
            </a:r>
            <a:r>
              <a:rPr lang="cs-CZ" sz="2400" dirty="0" err="1" smtClean="0">
                <a:solidFill>
                  <a:srgbClr val="002060"/>
                </a:solidFill>
              </a:rPr>
              <a:t>Finally</a:t>
            </a:r>
            <a:endParaRPr lang="cs-CZ" sz="2400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                                                                                             in the </a:t>
            </a:r>
            <a:r>
              <a:rPr lang="cs-CZ" sz="2400" dirty="0" err="1" smtClean="0">
                <a:solidFill>
                  <a:srgbClr val="002060"/>
                </a:solidFill>
              </a:rPr>
              <a:t>train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4" name="Obrázek 3" descr="Cesta na Sloven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29" y="3356992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Cesta na Slovensko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80672"/>
            <a:ext cx="2976551" cy="223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Cesta na Slovensko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86256"/>
            <a:ext cx="3143272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Invitation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at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school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Zástupný symbol pro obsah 3" descr="Uvítání ve škole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00530" y="2571744"/>
            <a:ext cx="4643470" cy="4286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dirty="0" smtClean="0">
                <a:solidFill>
                  <a:srgbClr val="002060"/>
                </a:solidFill>
              </a:rPr>
              <a:t>It was </a:t>
            </a:r>
            <a:r>
              <a:rPr lang="cs-CZ" dirty="0" err="1" smtClean="0">
                <a:solidFill>
                  <a:srgbClr val="002060"/>
                </a:solidFill>
              </a:rPr>
              <a:t>really</a:t>
            </a:r>
            <a:r>
              <a:rPr lang="cs-CZ" dirty="0" smtClean="0">
                <a:solidFill>
                  <a:srgbClr val="002060"/>
                </a:solidFill>
              </a:rPr>
              <a:t> very nice.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" name="Obrázek 5" descr="Uvítání ve škol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376" y="3214686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Activities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at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school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Zástupný symbol pro obsah 6" descr="Logo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ástupný symbol pro obsah 12"/>
          <p:cNvSpPr>
            <a:spLocks noGrp="1"/>
          </p:cNvSpPr>
          <p:nvPr>
            <p:ph sz="half" idx="4294967295"/>
          </p:nvPr>
        </p:nvSpPr>
        <p:spPr>
          <a:xfrm>
            <a:off x="428596" y="5072074"/>
            <a:ext cx="407193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err="1" smtClean="0">
                <a:solidFill>
                  <a:srgbClr val="002060"/>
                </a:solidFill>
              </a:rPr>
              <a:t>We</a:t>
            </a:r>
            <a:r>
              <a:rPr lang="cs-CZ" sz="2000" dirty="0" smtClean="0">
                <a:solidFill>
                  <a:srgbClr val="002060"/>
                </a:solidFill>
              </a:rPr>
              <a:t> created the logo of our </a:t>
            </a:r>
            <a:r>
              <a:rPr lang="cs-CZ" sz="2000" dirty="0" err="1" smtClean="0">
                <a:solidFill>
                  <a:srgbClr val="002060"/>
                </a:solidFill>
              </a:rPr>
              <a:t>project</a:t>
            </a:r>
            <a:r>
              <a:rPr lang="cs-CZ" sz="2000" dirty="0" smtClean="0">
                <a:solidFill>
                  <a:srgbClr val="002060"/>
                </a:solidFill>
              </a:rPr>
              <a:t> on the </a:t>
            </a:r>
            <a:r>
              <a:rPr lang="cs-CZ" sz="2000" dirty="0" err="1" smtClean="0">
                <a:solidFill>
                  <a:srgbClr val="002060"/>
                </a:solidFill>
              </a:rPr>
              <a:t>first</a:t>
            </a:r>
            <a:r>
              <a:rPr lang="cs-CZ" sz="2000" dirty="0" smtClean="0">
                <a:solidFill>
                  <a:srgbClr val="002060"/>
                </a:solidFill>
              </a:rPr>
              <a:t> day</a:t>
            </a:r>
          </a:p>
        </p:txBody>
      </p:sp>
      <p:pic>
        <p:nvPicPr>
          <p:cNvPr id="9" name="Obrázek 8" descr="Velikonoční dílny (7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803786"/>
            <a:ext cx="4357719" cy="32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bdélník 13"/>
          <p:cNvSpPr/>
          <p:nvPr/>
        </p:nvSpPr>
        <p:spPr>
          <a:xfrm>
            <a:off x="4929190" y="514351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err="1" smtClean="0">
                <a:solidFill>
                  <a:srgbClr val="002060"/>
                </a:solidFill>
              </a:rPr>
              <a:t>We</a:t>
            </a:r>
            <a:r>
              <a:rPr lang="cs-CZ" sz="2000" dirty="0" smtClean="0">
                <a:solidFill>
                  <a:srgbClr val="002060"/>
                </a:solidFill>
              </a:rPr>
              <a:t> created the </a:t>
            </a:r>
            <a:r>
              <a:rPr lang="cs-CZ" sz="2000" dirty="0" err="1" smtClean="0">
                <a:solidFill>
                  <a:srgbClr val="002060"/>
                </a:solidFill>
              </a:rPr>
              <a:t>Easter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decorations</a:t>
            </a:r>
            <a:endParaRPr lang="cs-CZ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Oblievačka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Obrázek 2" descr="Oblievačka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929066"/>
            <a:ext cx="3524241" cy="26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Oblievačka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Oblievačka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57562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226172" y="1988840"/>
            <a:ext cx="4643470" cy="42862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dirty="0" smtClean="0">
                <a:solidFill>
                  <a:srgbClr val="002060"/>
                </a:solidFill>
              </a:rPr>
              <a:t>It is a </a:t>
            </a:r>
            <a:r>
              <a:rPr lang="cs-CZ" dirty="0" err="1" smtClean="0">
                <a:solidFill>
                  <a:srgbClr val="002060"/>
                </a:solidFill>
              </a:rPr>
              <a:t>Slovak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Easter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custom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93652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Open-air museum in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Zuberec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 descr="Z:\Erasmus+\Fotografie\Zubrohlava - žáci\Zuberec\Zuberec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380" y="1178706"/>
            <a:ext cx="3606348" cy="270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Z:\Erasmus+\Fotografie\Zubrohlava - žáci\Zuberec\Zuberec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31" y="3924693"/>
            <a:ext cx="3684887" cy="276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Z:\Erasmus+\Fotografie\Zubrohlava - žáci\Zuberec\Zuberec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83166"/>
            <a:ext cx="3600400" cy="270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Z:\Erasmus+\Fotografie\Zubrohlava - žáci\Zuberec\Zuberec (5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434" y="3924693"/>
            <a:ext cx="3684886" cy="276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53950"/>
            <a:ext cx="8229600" cy="917596"/>
          </a:xfrm>
        </p:spPr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Buidings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in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Zuberec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Z:\Erasmus+\Fotografie\Zubrohlava - žáci\Zuberec\Zuberec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079" y="1142984"/>
            <a:ext cx="371462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Z:\Erasmus+\Fotografie\Zubrohlava - žáci\Zuberec\Zuberec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02" y="1142984"/>
            <a:ext cx="3638208" cy="272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Z:\Erasmus+\Fotografie\Zubrohlava - žáci\Zuberec\Zuberec (8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7796" y="3988306"/>
            <a:ext cx="3633188" cy="272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Z:\Erasmus+\Fotografie\Zubrohlava - žáci\Zuberec\Zuberec (8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02" y="3989692"/>
            <a:ext cx="3663721" cy="269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family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from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Zuberec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Z:\Erasmus+\Fotografie\Zubrohlava - žáci\Zuberec\Zuberec (10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6" y="1571612"/>
            <a:ext cx="4505324" cy="337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Z:\Erasmus+\Fotografie\Zubrohlava - žáci\Zuberec\Zuberec (10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500528" cy="337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803633" y="5370620"/>
            <a:ext cx="767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>
                <a:solidFill>
                  <a:srgbClr val="002060"/>
                </a:solidFill>
              </a:rPr>
              <a:t>They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sang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traditional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songs</a:t>
            </a:r>
            <a:r>
              <a:rPr lang="cs-CZ" sz="2800" dirty="0" smtClean="0">
                <a:solidFill>
                  <a:srgbClr val="002060"/>
                </a:solidFill>
              </a:rPr>
              <a:t> and </a:t>
            </a:r>
            <a:r>
              <a:rPr lang="cs-CZ" sz="2800" dirty="0" err="1" smtClean="0">
                <a:solidFill>
                  <a:srgbClr val="002060"/>
                </a:solidFill>
              </a:rPr>
              <a:t>danced</a:t>
            </a:r>
            <a:r>
              <a:rPr lang="cs-CZ" sz="2800" dirty="0" smtClean="0">
                <a:solidFill>
                  <a:srgbClr val="002060"/>
                </a:solidFill>
              </a:rPr>
              <a:t> folk </a:t>
            </a:r>
            <a:r>
              <a:rPr lang="cs-CZ" sz="2800" dirty="0" err="1" smtClean="0">
                <a:solidFill>
                  <a:srgbClr val="002060"/>
                </a:solidFill>
              </a:rPr>
              <a:t>dances</a:t>
            </a:r>
            <a:r>
              <a:rPr lang="cs-CZ" sz="2800" dirty="0" smtClean="0">
                <a:solidFill>
                  <a:srgbClr val="002060"/>
                </a:solidFill>
              </a:rPr>
              <a:t>. </a:t>
            </a:r>
            <a:r>
              <a:rPr lang="cs-CZ" sz="2800" dirty="0" err="1" smtClean="0">
                <a:solidFill>
                  <a:srgbClr val="002060"/>
                </a:solidFill>
              </a:rPr>
              <a:t>Their</a:t>
            </a:r>
            <a:r>
              <a:rPr lang="cs-CZ" sz="2800" dirty="0" smtClean="0">
                <a:solidFill>
                  <a:srgbClr val="002060"/>
                </a:solidFill>
              </a:rPr>
              <a:t> performance was </a:t>
            </a:r>
            <a:r>
              <a:rPr lang="cs-CZ" sz="2800" dirty="0" err="1" smtClean="0">
                <a:solidFill>
                  <a:srgbClr val="002060"/>
                </a:solidFill>
              </a:rPr>
              <a:t>amazing</a:t>
            </a:r>
            <a:r>
              <a:rPr lang="cs-CZ" sz="2800" dirty="0" smtClean="0">
                <a:solidFill>
                  <a:srgbClr val="002060"/>
                </a:solidFill>
              </a:rPr>
              <a:t>!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Orava castle</a:t>
            </a:r>
            <a:endParaRPr lang="cs-CZ" sz="5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Z:\Erasmus+\Fotografie\Zubrohlava - žáci\Oravský hrad\Oravský h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4071966" cy="3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Z:\Erasmus+\Fotografie\Zubrohlava - žáci\Oravský hrad\Oravský hrad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371462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Z:\Erasmus+\Fotografie\Zubrohlava - žáci\Oravský hrad\Oravský hrad (1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11522"/>
            <a:ext cx="4465596" cy="334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202</Words>
  <Application>Microsoft Office PowerPoint</Application>
  <PresentationFormat>Předvádění na obrazovce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Pupils‘ meeting in Zubrohlava</vt:lpstr>
      <vt:lpstr>Journey</vt:lpstr>
      <vt:lpstr>Invitation at school</vt:lpstr>
      <vt:lpstr>Activities at school</vt:lpstr>
      <vt:lpstr>Oblievačka</vt:lpstr>
      <vt:lpstr>Open-air museum in Zuberec</vt:lpstr>
      <vt:lpstr>Buidings in Zuberec</vt:lpstr>
      <vt:lpstr>A family from Zuberec</vt:lpstr>
      <vt:lpstr>Orava castle</vt:lpstr>
      <vt:lpstr>Blueprinting in Párnica</vt:lpstr>
      <vt:lpstr>Rio de Klin</vt:lpstr>
      <vt:lpstr>Visit of the close „ranch“</vt:lpstr>
      <vt:lpstr>Dinner party</vt:lpstr>
      <vt:lpstr>Thank you for watching!</vt:lpstr>
    </vt:vector>
  </TitlesOfParts>
  <Company>ZŠ Přimda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</dc:title>
  <dc:creator>Zak</dc:creator>
  <cp:lastModifiedBy>Jana</cp:lastModifiedBy>
  <cp:revision>60</cp:revision>
  <dcterms:created xsi:type="dcterms:W3CDTF">2016-05-12T08:57:56Z</dcterms:created>
  <dcterms:modified xsi:type="dcterms:W3CDTF">2017-08-16T18:39:47Z</dcterms:modified>
</cp:coreProperties>
</file>