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47AA645-E8A4-4A74-87E2-E6CD00316DAB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9089106-0A82-4192-9FA6-3ECCF9D9B66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artbohemia.cz/img/kavn-frantiek/thumb200/18547-rozkvetlalouka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hyperlink" Target="http://upload.wikimedia.org/wikipedia/commons/6/66/Easter_lamb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d01.blog.cz/910/121/c1413c5664_10220806_o2.jpg" TargetMode="Externa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brazky.cz/detail?q=velikono%C4%8Dn%C3%AD%20j%C3%ADdlo&amp;offset=1&amp;limit=20&amp;bUrlPar=filter=1&amp;resNum=9&amp;ref=http://search.seznam.cz/?sourceid=szn-HP&amp;thru=&amp;q=velikono%C4%8Dn%C3%AD+j%C3%ADdlo&amp;resID=pLP3oOQD3uHnJwXVocloj3-OuK-b907Eq9ZReYExGGE&amp;imgURL=http://www.vareni.cz/include/ir/recepty/22764/zdet--c190xc190.jpg&amp;pageURL=http://recepty.vareni.cz/velikonocni-spenatova-rolada/&amp;imgX=190&amp;imgY=190&amp;imgSize=21&amp;thURL=http://media2.picsearch.com/is?pLP3oOQD3uHnJwXVocloj3-OuK-b907Eq9ZReYExGGE&amp;thX=128&amp;thY=128&amp;qNoSite=velikono%C4%8Dn%C3%AD+j%C3%ADdlo&amp;siteWWW=&amp;sId=IvcoJ0FXwm0GNVcMpb5T" TargetMode="External"/><Relationship Id="rId3" Type="http://schemas.openxmlformats.org/officeDocument/2006/relationships/image" Target="../media/image23.jpeg"/><Relationship Id="rId7" Type="http://schemas.openxmlformats.org/officeDocument/2006/relationships/image" Target="../media/image25.jpeg"/><Relationship Id="rId2" Type="http://schemas.openxmlformats.org/officeDocument/2006/relationships/hyperlink" Target="http://www.obrazky.cz/detail?q=sekanice&amp;offset=1&amp;limit=20&amp;bUrlPar=filter=1&amp;resNum=4&amp;ref=http://search.seznam.cz/?sourceid=szn-HP&amp;thru=&amp;q=sekanice&amp;resID=86Srhg1LcXETBlId0u0sSWZ9Ou53EswZbFgMdKINmMI&amp;imgURL=http://www.toprecepty.cz/fotky_miniatura/0001/m_sekanice_1556651128.jpg&amp;pageURL=http://www.toprecepty.cz/kategorie/1-veprove-maso/21/&amp;imgX=160&amp;imgY=120&amp;imgSize=26&amp;thURL=http://media3.picsearch.com/is?86Srhg1LcXETBlId0u0sSWZ9Ou53EswZbFgMdKINmMI&amp;thX=128&amp;thY=96&amp;qNoSite=sekanice&amp;siteWWW=&amp;sId=IvcoJ0FXwceNNVVVbVR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brazky.cz/detail?q=velikono%C4%8Dn%C3%AD%20j%C3%ADdlo&amp;offset=1&amp;limit=20&amp;bUrlPar=filter=1&amp;resNum=3&amp;ref=http://search.seznam.cz/?sourceid=szn-HP&amp;thru=&amp;q=velikono%C4%8Dn%C3%AD+j%C3%ADdlo&amp;resID=YLOqm-YmC3SxpRCNd8C18NRxnYz1_l-oTTh2R5GyEmg&amp;imgURL=http://i.iinfo.cz/urs/1166391_hot_cross_buns-preview-123935539060786.jpg&amp;pageURL=http://www.slunecnice.cz/tipy/velikonocni-herni-nadilka-pro-kazdeho/&amp;imgX=200&amp;imgY=133&amp;imgSize=7&amp;thURL=http://media1.picsearch.com/is?YLOqm-YmC3SxpRCNd8C18NRxnYz1_l-oTTh2R5GyEmg&amp;thX=128&amp;thY=85&amp;qNoSite=velikono%C4%8Dn%C3%AD+j%C3%ADdlo&amp;siteWWW=&amp;sId=IvcoJ0FXwm0GNVcMpb5T" TargetMode="External"/><Relationship Id="rId11" Type="http://schemas.openxmlformats.org/officeDocument/2006/relationships/image" Target="../media/image27.jpeg"/><Relationship Id="rId5" Type="http://schemas.openxmlformats.org/officeDocument/2006/relationships/image" Target="../media/image24.jpeg"/><Relationship Id="rId10" Type="http://schemas.openxmlformats.org/officeDocument/2006/relationships/hyperlink" Target="http://www.obrazky.cz/detail?q=velikono%C4%8Dn%C3%AD%20j%C3%ADdlo&amp;offset=1&amp;limit=20&amp;bUrlPar=filter=1&amp;resNum=17&amp;ref=http://search.seznam.cz/?sourceid=szn-HP&amp;thru=&amp;q=velikono%C4%8Dn%C3%AD+j%C3%ADdlo&amp;resID=RKNCi-tbgPGnyPTYRyVGP7ZsTGaqzLFSlToVl_2qCKk&amp;imgURL=http://www.vareni.cz/include/ir/recepty/11736/zdet--c190xc190.jpg&amp;pageURL=http://recepty.vareni.cz/velikonocni-brambory-se-slaninou/&amp;imgX=190&amp;imgY=190&amp;imgSize=24&amp;thURL=http://media2.picsearch.com/is?RKNCi-tbgPGnyPTYRyVGP7ZsTGaqzLFSlToVl_2qCKk&amp;thX=128&amp;thY=128&amp;qNoSite=velikono%C4%8Dn%C3%AD+j%C3%ADdlo&amp;siteWWW=&amp;sId=IvcoJ0FXwm0GNVcMpb5T" TargetMode="External"/><Relationship Id="rId4" Type="http://schemas.openxmlformats.org/officeDocument/2006/relationships/hyperlink" Target="http://www.obrazky.cz/detail?q=velikono%C4%8Dn%C3%AD%20j%C3%ADdlo&amp;offset=1&amp;limit=20&amp;bUrlPar=filter=1&amp;resNum=4&amp;ref=http://search.seznam.cz/?sourceid=szn-HP&amp;thru=&amp;q=velikono%C4%8Dn%C3%AD+j%C3%ADdlo&amp;resID=e8eV1B9SRizFSdP23DH49xlEqhORLNs9OLes5DSteS0&amp;imgURL=http://www.vareni.cz/include/ir/recepty/25077/zdet--c190xc190.jpg&amp;pageURL=http://recepty.vareni.cz/velikonocni-mimina/&amp;imgX=190&amp;imgY=190&amp;imgSize=23&amp;thURL=http://media2.picsearch.com/is?e8eV1B9SRizFSdP23DH49xlEqhORLNs9OLes5DSteS0&amp;thX=128&amp;thY=128&amp;qNoSite=velikono%C4%8Dn%C3%AD+j%C3%ADdlo&amp;siteWWW=&amp;sId=IvcoJ0FXwm0GNVcMpb5T" TargetMode="External"/><Relationship Id="rId9" Type="http://schemas.openxmlformats.org/officeDocument/2006/relationships/image" Target="../media/image2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www.obrazky.cz/detail?q=pleten%C3%AD%20poml%C3%A1zky&amp;offset=1&amp;limit=20&amp;bUrlPar=filter=1&amp;resNum=2&amp;ref=http://www.obrazky.cz/?q=velikono%C4%8Dn%C3%AD+j%C3%ADdlo&amp;resID=mkPxklQu9c8f0Y4i-ZqGKZSDIF_nC_f0nP_qE6g0DKA&amp;imgURL=http://www.ceskenoviny.cz/.img/srsimg/pn/prilohy/velikonoce/pomlazka_pleteni2.jpg&amp;pageURL=http://dejv.com/blog/?p=93&amp;imgX=300&amp;imgY=200&amp;imgSize=11&amp;thURL=http://media1.picsearch.com/is?mkPxklQu9c8f0Y4i-ZqGKZSDIF_nC_f0nP_qE6g0DKA&amp;thX=128&amp;thY=85&amp;qNoSite=pleten%C3%AD+poml%C3%A1zky&amp;siteWWW=&amp;sId=IvcoJ0FXw08fNVcJQkx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hyperlink" Target="http://www.obrazky.cz/detail?q=pleten%C3%AD%20poml%C3%A1zky&amp;offset=1&amp;limit=20&amp;bUrlPar=filter=1&amp;resNum=8&amp;ref=http://www.obrazky.cz/?q=velikono%C4%8Dn%C3%AD+j%C3%ADdlo&amp;resID=bgJ3zjNXfNHCMxLahDXj-5AVE1zyzLj75y2_Lig6MIo&amp;imgURL=http://www.ceskenoviny.cz/.img/srsimg/pn/prilohy/velikonoce/pomlazka_pleteni4.jpg&amp;pageURL=http://dejv.com/blog/?p=93&amp;imgX=300&amp;imgY=200&amp;imgSize=16&amp;thURL=http://media2.picsearch.com/is?bgJ3zjNXfNHCMxLahDXj-5AVE1zyzLj75y2_Lig6MIo&amp;thX=128&amp;thY=85&amp;qNoSite=pleten%C3%AD+poml%C3%A1zky&amp;siteWWW=&amp;sId=IvcoJ0FXw08fNVcJQkx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www.obrazky.cz/detail?q=%C5%99echta%C4%8Dka&amp;offset=1&amp;limit=20&amp;bUrlPar=filter=1&amp;resNum=2&amp;ref=http://www.obrazky.cz/?step=20&amp;filter=1&amp;s=&amp;size=any&amp;sId=IvcoJ0FXwOayNXVRoDxl&amp;orientation=&amp;typeAny=any&amp;q=%C5%99echtadlo&amp;resID=p_mCAtIhj67UJG70xcoD5jPM1nuLCzneHNtFXAslIhE&amp;imgURL=http://kytary.cz/resources/p/s/60/766291.jpg&amp;pageURL=http://kytary.cz/stagg-drevena-rechtacka/HN084155/&amp;imgX=240&amp;imgY=219&amp;imgSize=5&amp;thURL=http://media3.picsearch.com/is?p_mCAtIhj67UJG70xcoD5jPM1nuLCzneHNtFXAslIhE&amp;thX=128&amp;thY=116&amp;qNoSite=%C5%99echta%C4%8Dka&amp;siteWWW=&amp;sId=IvcoJ0FXw3ZUNXZ3ukX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hyperlink" Target="http://www.obrazky.cz/detail?q=%C5%99echta%C4%8Dka&amp;offset=1&amp;limit=20&amp;bUrlPar=filter=1&amp;resNum=3&amp;ref=http://www.obrazky.cz/?step=20&amp;filter=1&amp;s=&amp;size=any&amp;sId=IvcoJ0FXwOayNXVRoDxl&amp;orientation=&amp;typeAny=any&amp;q=%C5%99echtadlo&amp;resID=9r4wdAjylIUdgX_XT3hkbddE0tDjsru9x6etcxl6Alw&amp;imgURL=http://www.drevacek.cz/608-687-medium/rechtacka-cervena.jpg&amp;pageURL=http://www.drevacek.cz/hudebni-nastroje/rechtacka-cervena-608.html&amp;imgX=80&amp;imgY=80&amp;imgSize=3&amp;thURL=http://media4.picsearch.com/is?9r4wdAjylIUdgX_XT3hkbddE0tDjsru9x6etcxl6Alw&amp;thX=80&amp;thY=80&amp;qNoSite=%C5%99echta%C4%8Dka&amp;siteWWW=&amp;sId=IvcoJ0FXw3ZUNXZ3ukX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C000"/>
                </a:solidFill>
              </a:rPr>
              <a:t>Ostern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de-DE" dirty="0" smtClean="0">
                <a:solidFill>
                  <a:srgbClr val="FFC000"/>
                </a:solidFill>
              </a:rPr>
              <a:t>in meinem Land</a:t>
            </a:r>
            <a:endParaRPr lang="de-DE" dirty="0">
              <a:solidFill>
                <a:srgbClr val="FFC000"/>
              </a:solidFill>
            </a:endParaRPr>
          </a:p>
        </p:txBody>
      </p:sp>
      <p:pic>
        <p:nvPicPr>
          <p:cNvPr id="22530" name="Picture 2" descr="http://t3.gstatic.com/images?q=tbn:ANd9GcRLNPbiMlATZGCignUE36E2klcVnV_Xjr6osFUIVTX18dmP6RJO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0"/>
            <a:ext cx="2376264" cy="3126663"/>
          </a:xfrm>
          <a:prstGeom prst="rect">
            <a:avLst/>
          </a:prstGeom>
          <a:noFill/>
        </p:spPr>
      </p:pic>
      <p:pic>
        <p:nvPicPr>
          <p:cNvPr id="22532" name="Picture 4" descr="http://t2.gstatic.com/images?q=tbn:ANd9GcQYpnkPrbVUVKYnVTsLlxdKgxc3gYdlwZBtbWr5Yk-Uuv43DL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6672"/>
            <a:ext cx="1997199" cy="2872977"/>
          </a:xfrm>
          <a:prstGeom prst="rect">
            <a:avLst/>
          </a:prstGeom>
          <a:noFill/>
        </p:spPr>
      </p:pic>
      <p:pic>
        <p:nvPicPr>
          <p:cNvPr id="22534" name="Picture 6" descr="http://t2.gstatic.com/images?q=tbn:ANd9GcT0kSymO-oafIUQH2BOpYUxOt1wvq_AIGoXNm7V14IbMrZ2RCD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4219574"/>
            <a:ext cx="1733550" cy="2638426"/>
          </a:xfrm>
          <a:prstGeom prst="rect">
            <a:avLst/>
          </a:prstGeom>
          <a:noFill/>
        </p:spPr>
      </p:pic>
      <p:pic>
        <p:nvPicPr>
          <p:cNvPr id="22536" name="Picture 8" descr="http://t3.gstatic.com/images?q=tbn:ANd9GcTvBduD42JySTyzrINzyN-l9jna2sJ-IEWdo5BD1i_0coODnvFrh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71664" y="4869161"/>
            <a:ext cx="2651784" cy="1988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43608" y="1628800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 smtClean="0">
                <a:solidFill>
                  <a:srgbClr val="FF0000"/>
                </a:solidFill>
              </a:rPr>
              <a:t>Diese  Präsentation hat Pavel </a:t>
            </a:r>
            <a:r>
              <a:rPr lang="de-DE" sz="5400" dirty="0" err="1" smtClean="0">
                <a:solidFill>
                  <a:srgbClr val="FF0000"/>
                </a:solidFill>
              </a:rPr>
              <a:t>Hrůza</a:t>
            </a:r>
            <a:r>
              <a:rPr lang="de-DE" sz="5400" dirty="0" smtClean="0">
                <a:solidFill>
                  <a:srgbClr val="FF0000"/>
                </a:solidFill>
              </a:rPr>
              <a:t> gemacht.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67600" cy="1143000"/>
          </a:xfrm>
        </p:spPr>
        <p:txBody>
          <a:bodyPr/>
          <a:lstStyle/>
          <a:p>
            <a:r>
              <a:rPr lang="de-DE" dirty="0" smtClean="0">
                <a:solidFill>
                  <a:srgbClr val="00B0F0"/>
                </a:solidFill>
              </a:rPr>
              <a:t>Die Osterrute</a:t>
            </a:r>
            <a:endParaRPr lang="de-DE" dirty="0">
              <a:solidFill>
                <a:srgbClr val="00B0F0"/>
              </a:solidFill>
            </a:endParaRPr>
          </a:p>
        </p:txBody>
      </p:sp>
      <p:pic>
        <p:nvPicPr>
          <p:cNvPr id="9218" name="Picture 2" descr="http://img1.grafika.cz/grafika/images3/pomlazka_bi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2411760" cy="4154063"/>
          </a:xfrm>
          <a:prstGeom prst="rect">
            <a:avLst/>
          </a:prstGeom>
          <a:noFill/>
        </p:spPr>
      </p:pic>
      <p:pic>
        <p:nvPicPr>
          <p:cNvPr id="9220" name="Picture 4" descr="http://www.beruska8.cz/jpg/velikonoce/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6114" y="1124744"/>
            <a:ext cx="4557886" cy="3971872"/>
          </a:xfrm>
          <a:prstGeom prst="rect">
            <a:avLst/>
          </a:prstGeom>
          <a:noFill/>
        </p:spPr>
      </p:pic>
      <p:pic>
        <p:nvPicPr>
          <p:cNvPr id="9226" name="Picture 10" descr="http://t2.gstatic.com/images?q=tbn:ANd9GcRgrGhtuf7eNoI2z7q-lxq_3BK9owfE2DFzAlZYa42XywBagM6w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5373216"/>
            <a:ext cx="4032448" cy="1089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4" name="Picture 12" descr="http://nd01.jxs.cz/943/393/f13487193c_21906054_o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Hasen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8194" name="Picture 2" descr="http://www.chytrazena.cz/obrazky/admin/clanek/velikonocni-zajic-z-prout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72816"/>
            <a:ext cx="2190750" cy="2190750"/>
          </a:xfrm>
          <a:prstGeom prst="rect">
            <a:avLst/>
          </a:prstGeom>
          <a:noFill/>
        </p:spPr>
      </p:pic>
      <p:pic>
        <p:nvPicPr>
          <p:cNvPr id="8196" name="Picture 4" descr="http://www.rucniprace.cz/k_v/vzory/velikonocni-zajicek-ukaz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628800"/>
            <a:ext cx="1600200" cy="2857500"/>
          </a:xfrm>
          <a:prstGeom prst="rect">
            <a:avLst/>
          </a:prstGeom>
          <a:noFill/>
        </p:spPr>
      </p:pic>
      <p:pic>
        <p:nvPicPr>
          <p:cNvPr id="8198" name="Picture 6" descr="http://www.mmsprani.cz/velikonocni-prani/obrazky/velikonocni-obrazky-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1412776"/>
            <a:ext cx="2736304" cy="2397224"/>
          </a:xfrm>
          <a:prstGeom prst="rect">
            <a:avLst/>
          </a:prstGeom>
          <a:noFill/>
        </p:spPr>
      </p:pic>
      <p:pic>
        <p:nvPicPr>
          <p:cNvPr id="8200" name="Picture 8" descr="http://t2.gstatic.com/images?q=tbn:ANd9GcReEjA8k0JHTb414hmnt3eGUTCBh6c0iVZVlTRv1m-ebk6Q8H4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4324349"/>
            <a:ext cx="1800225" cy="2533651"/>
          </a:xfrm>
          <a:prstGeom prst="rect">
            <a:avLst/>
          </a:prstGeom>
          <a:noFill/>
        </p:spPr>
      </p:pic>
      <p:pic>
        <p:nvPicPr>
          <p:cNvPr id="8202" name="Picture 10" descr="http://3.bp.blogspot.com/_xVYjgDk9WP4/R-cEwKJ5DJI/AAAAAAAAALc/wBWzUuN3Cn0/s400/ist2_2890609_easter_bunny_incl_jpeg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3688550"/>
            <a:ext cx="2535560" cy="3169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apetky.biz/wallpapers/c3969a4034aa8e4684c5f02df8f264a7/16860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Das Osterei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7170" name="Picture 2" descr="http://t0.gstatic.com/images?q=tbn:ANd9GcRvExugE8HoQ0MnGpwDN1HbGEfeRSODsK1oOMjIKFX24837DIcYy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556792"/>
            <a:ext cx="2143125" cy="2143125"/>
          </a:xfrm>
          <a:prstGeom prst="rect">
            <a:avLst/>
          </a:prstGeom>
          <a:noFill/>
        </p:spPr>
      </p:pic>
      <p:pic>
        <p:nvPicPr>
          <p:cNvPr id="7172" name="Picture 4" descr="http://t0.gstatic.com/images?q=tbn:ANd9GcRkfWaKc0aHmYwxDrXkFmkpPx2dSh8C4ntpL7ssTHvmNDx2EhI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1556792"/>
            <a:ext cx="1457325" cy="1304926"/>
          </a:xfrm>
          <a:prstGeom prst="rect">
            <a:avLst/>
          </a:prstGeom>
          <a:noFill/>
        </p:spPr>
      </p:pic>
      <p:pic>
        <p:nvPicPr>
          <p:cNvPr id="7174" name="Picture 6" descr="http://t2.gstatic.com/images?q=tbn:ANd9GcSAnjH5TPHYLE2_fK2DFpD6IA741qsPzQpF461xbIGLelc9GMy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5656" y="3789040"/>
            <a:ext cx="1619250" cy="1524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media5.picsearch.com/is?gNnL1q_L-dtLX20Ci_F0oJxjiOacaQLR90VAVz2wtp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Das Lamm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6146" name="Picture 2" descr="Soubor:Easter lamb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28800"/>
            <a:ext cx="7092280" cy="4392488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7164288" y="1628800"/>
            <a:ext cx="15121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>
                <a:solidFill>
                  <a:srgbClr val="FF0000"/>
                </a:solidFill>
              </a:rPr>
              <a:t>Wir backen ein </a:t>
            </a:r>
            <a:r>
              <a:rPr lang="de-DE" sz="3200" dirty="0" err="1" smtClean="0">
                <a:solidFill>
                  <a:srgbClr val="FF0000"/>
                </a:solidFill>
              </a:rPr>
              <a:t>süsses</a:t>
            </a:r>
            <a:r>
              <a:rPr lang="de-DE" sz="3200" dirty="0" smtClean="0">
                <a:solidFill>
                  <a:srgbClr val="FF0000"/>
                </a:solidFill>
              </a:rPr>
              <a:t> Lamm</a:t>
            </a:r>
            <a:endParaRPr lang="de-DE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Násep - pozdní lé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Das </a:t>
            </a:r>
            <a:r>
              <a:rPr lang="de-DE" dirty="0" err="1" smtClean="0">
                <a:solidFill>
                  <a:srgbClr val="FF0000"/>
                </a:solidFill>
              </a:rPr>
              <a:t>Osternhähnchen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5126" name="Picture 6" descr="http://media1.picsearch.com/is?fgFH8a71__e1v_3-Mk9s9HEgHmt-zb8sA7abhC5IwRM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365104"/>
            <a:ext cx="3168352" cy="2167307"/>
          </a:xfrm>
          <a:prstGeom prst="rect">
            <a:avLst/>
          </a:prstGeom>
          <a:noFill/>
        </p:spPr>
      </p:pic>
      <p:pic>
        <p:nvPicPr>
          <p:cNvPr id="5128" name="Picture 8" descr="http://www.cyberserver.cz/data/wallpapers/nahled/34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4365104"/>
            <a:ext cx="2940918" cy="2215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Unsere </a:t>
            </a:r>
            <a:r>
              <a:rPr lang="de-DE" dirty="0" err="1" smtClean="0">
                <a:solidFill>
                  <a:srgbClr val="FF0000"/>
                </a:solidFill>
              </a:rPr>
              <a:t>Osternessen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4100" name="Picture 4" descr="náhled obrázk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3427446" cy="2570587"/>
          </a:xfrm>
          <a:prstGeom prst="rect">
            <a:avLst/>
          </a:prstGeom>
          <a:noFill/>
        </p:spPr>
      </p:pic>
      <p:pic>
        <p:nvPicPr>
          <p:cNvPr id="4102" name="Picture 6" descr="náhled obrázku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692696"/>
            <a:ext cx="2299320" cy="2299322"/>
          </a:xfrm>
          <a:prstGeom prst="rect">
            <a:avLst/>
          </a:prstGeom>
          <a:noFill/>
        </p:spPr>
      </p:pic>
      <p:pic>
        <p:nvPicPr>
          <p:cNvPr id="4104" name="Picture 8" descr="náhled obrázku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19672" y="4581128"/>
            <a:ext cx="2737296" cy="1817738"/>
          </a:xfrm>
          <a:prstGeom prst="rect">
            <a:avLst/>
          </a:prstGeom>
          <a:noFill/>
        </p:spPr>
      </p:pic>
      <p:pic>
        <p:nvPicPr>
          <p:cNvPr id="4106" name="Picture 10" descr="náhled obrázku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39952" y="1916832"/>
            <a:ext cx="1795264" cy="1795265"/>
          </a:xfrm>
          <a:prstGeom prst="rect">
            <a:avLst/>
          </a:prstGeom>
          <a:noFill/>
        </p:spPr>
      </p:pic>
      <p:pic>
        <p:nvPicPr>
          <p:cNvPr id="4108" name="Picture 12" descr="náhled obrázku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084168" y="3861048"/>
            <a:ext cx="2659360" cy="265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Osterrute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Stricken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3074" name="Picture 2" descr="náhled obrázk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132856"/>
            <a:ext cx="4038522" cy="3329906"/>
          </a:xfrm>
          <a:prstGeom prst="rect">
            <a:avLst/>
          </a:prstGeom>
          <a:noFill/>
        </p:spPr>
      </p:pic>
      <p:pic>
        <p:nvPicPr>
          <p:cNvPr id="3076" name="Picture 4" descr="náhled obrázku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3068960"/>
            <a:ext cx="3821651" cy="2537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Unsere </a:t>
            </a:r>
            <a:r>
              <a:rPr lang="de-DE" dirty="0" err="1" smtClean="0">
                <a:solidFill>
                  <a:srgbClr val="FF0000"/>
                </a:solidFill>
              </a:rPr>
              <a:t>Osternspielzeuge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2050" name="Picture 2" descr="náhled obrázk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44824"/>
            <a:ext cx="3811488" cy="3454164"/>
          </a:xfrm>
          <a:prstGeom prst="rect">
            <a:avLst/>
          </a:prstGeom>
          <a:noFill/>
        </p:spPr>
      </p:pic>
      <p:pic>
        <p:nvPicPr>
          <p:cNvPr id="2052" name="Picture 4" descr="náhled obrázku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3068960"/>
            <a:ext cx="2130152" cy="2130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</TotalTime>
  <Words>31</Words>
  <Application>Microsoft Office PowerPoint</Application>
  <PresentationFormat>Předvádění na obrazovce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Technický</vt:lpstr>
      <vt:lpstr>Ostern in meinem Land</vt:lpstr>
      <vt:lpstr>Die Osterrute</vt:lpstr>
      <vt:lpstr>Hasen</vt:lpstr>
      <vt:lpstr>Das Osterei</vt:lpstr>
      <vt:lpstr>Das Lamm</vt:lpstr>
      <vt:lpstr>Das Osternhähnchen</vt:lpstr>
      <vt:lpstr>Unsere Osternessen</vt:lpstr>
      <vt:lpstr>Osterrute Stricken</vt:lpstr>
      <vt:lpstr>Unsere Osternspielzeuge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Ostern in mein Land</dc:title>
  <dc:creator>Zak</dc:creator>
  <cp:lastModifiedBy>ZŠ Přimda</cp:lastModifiedBy>
  <cp:revision>7</cp:revision>
  <dcterms:created xsi:type="dcterms:W3CDTF">2011-03-11T07:13:12Z</dcterms:created>
  <dcterms:modified xsi:type="dcterms:W3CDTF">2011-09-30T12:24:53Z</dcterms:modified>
</cp:coreProperties>
</file>