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89" d="100"/>
          <a:sy n="89" d="100"/>
        </p:scale>
        <p:origin x="690" y="9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69D3E-64B1-40F6-BCA4-9D676DDB1DE2}" type="datetimeFigureOut">
              <a:rPr lang="cs-CZ" smtClean="0"/>
              <a:pPr/>
              <a:t>13.1.2013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8BF18-C4AC-4052-AD3A-07B5CF693C2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7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8BF18-C4AC-4052-AD3A-07B5CF693C2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8BF18-C4AC-4052-AD3A-07B5CF693C2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B03ED3-C473-4BB8-BC2E-AD391537F1A1}" type="datetimeFigureOut">
              <a:rPr lang="fr-FR" smtClean="0"/>
              <a:pPr/>
              <a:t>13/01/2013</a:t>
            </a:fld>
            <a:endParaRPr lang="fr-FR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CE6A04-B594-4DF3-B076-4866CB91D7BA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gsawplanet.com/?rc=play&amp;pid=3b1707f50568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11760" y="404664"/>
            <a:ext cx="44644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My art puzzle</a:t>
            </a:r>
            <a:r>
              <a:rPr lang="fr-FR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fr-FR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fr-FR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907704" y="41490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From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Adam 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652120" y="429309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Hiromi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03648" y="1556792"/>
            <a:ext cx="6120680" cy="3312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Přímá spojovací šipka 18"/>
          <p:cNvCxnSpPr/>
          <p:nvPr/>
        </p:nvCxnSpPr>
        <p:spPr>
          <a:xfrm>
            <a:off x="3563888" y="2924944"/>
            <a:ext cx="165618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\\win-server\zak\2012-2013\Konverzace\Ádam\Hiro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988840"/>
            <a:ext cx="1655676" cy="2207568"/>
          </a:xfrm>
          <a:prstGeom prst="rect">
            <a:avLst/>
          </a:prstGeom>
          <a:noFill/>
        </p:spPr>
      </p:pic>
      <p:pic>
        <p:nvPicPr>
          <p:cNvPr id="2" name="Picture 2" descr="\\win-server\zak\2012-2013\Konverzace\Art puzzles ppt\Art puzzles 0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988840"/>
            <a:ext cx="1454594" cy="19391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332656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Click on the </a:t>
            </a:r>
            <a:r>
              <a:rPr lang="fr-FR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link</a:t>
            </a:r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below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691680" y="177281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Here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is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the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jigsaw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puzzle I have made for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</a:t>
            </a: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to </a:t>
            </a:r>
            <a:r>
              <a:rPr lang="fr-FR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recreate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691680" y="4941168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Two</a:t>
            </a:r>
            <a:r>
              <a:rPr lang="fr-FR" sz="1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clues to help </a:t>
            </a:r>
            <a:r>
              <a:rPr lang="fr-FR" sz="1600" b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you</a:t>
            </a:r>
            <a:r>
              <a:rPr lang="fr-FR" sz="1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:</a:t>
            </a:r>
          </a:p>
          <a:p>
            <a:pPr algn="ctr"/>
            <a:endParaRPr lang="fr-FR" sz="16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sz="1600" b="1" dirty="0" smtClean="0"/>
              <a:t>1. The artist’s first name starts with the letter </a:t>
            </a:r>
            <a:r>
              <a:rPr lang="cs-CZ" sz="1600" b="1" dirty="0" smtClean="0"/>
              <a:t>A</a:t>
            </a:r>
            <a:r>
              <a:rPr lang="fr-FR" sz="1600" b="1" dirty="0" smtClean="0"/>
              <a:t>.</a:t>
            </a:r>
          </a:p>
          <a:p>
            <a:pPr algn="ctr"/>
            <a:r>
              <a:rPr lang="fr-FR" sz="1600" b="1" dirty="0" smtClean="0"/>
              <a:t>2. This work of art was painted  towards of the </a:t>
            </a:r>
            <a:r>
              <a:rPr lang="cs-CZ" sz="1600" b="1" dirty="0" err="1" smtClean="0"/>
              <a:t>end</a:t>
            </a:r>
            <a:r>
              <a:rPr lang="cs-CZ" sz="1600" b="1" dirty="0" smtClean="0"/>
              <a:t> </a:t>
            </a:r>
            <a:r>
              <a:rPr lang="cs-CZ" sz="1600" b="1" dirty="0" err="1" smtClean="0"/>
              <a:t>of</a:t>
            </a:r>
            <a:r>
              <a:rPr lang="fr-FR" sz="1600" b="1" dirty="0" smtClean="0"/>
              <a:t> </a:t>
            </a:r>
            <a:r>
              <a:rPr lang="cs-CZ" sz="1600" b="1" dirty="0" smtClean="0"/>
              <a:t>19th </a:t>
            </a:r>
            <a:r>
              <a:rPr lang="fr-FR" sz="1600" b="1" dirty="0" smtClean="0"/>
              <a:t>century.</a:t>
            </a:r>
            <a:endParaRPr lang="fr-FR" sz="1600" b="1" dirty="0"/>
          </a:p>
        </p:txBody>
      </p:sp>
      <p:sp>
        <p:nvSpPr>
          <p:cNvPr id="13" name="Rectangle 12"/>
          <p:cNvSpPr/>
          <p:nvPr/>
        </p:nvSpPr>
        <p:spPr>
          <a:xfrm>
            <a:off x="1259632" y="1196752"/>
            <a:ext cx="6768752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979712" y="2492896"/>
            <a:ext cx="4824536" cy="2448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08920"/>
            <a:ext cx="4691598" cy="1985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/>
        </p:nvSpPr>
        <p:spPr>
          <a:xfrm>
            <a:off x="1691680" y="1268760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hlinkClick r:id="rId3"/>
              </a:rPr>
              <a:t>http://www.</a:t>
            </a:r>
            <a:r>
              <a:rPr lang="cs-CZ" dirty="0" err="1" smtClean="0">
                <a:hlinkClick r:id="rId3"/>
              </a:rPr>
              <a:t>jigsawplanet.com</a:t>
            </a:r>
            <a:r>
              <a:rPr lang="cs-CZ" dirty="0" smtClean="0">
                <a:hlinkClick r:id="rId3"/>
              </a:rPr>
              <a:t>/?</a:t>
            </a:r>
            <a:r>
              <a:rPr lang="cs-CZ" dirty="0" err="1" smtClean="0">
                <a:hlinkClick r:id="rId3"/>
              </a:rPr>
              <a:t>rc</a:t>
            </a:r>
            <a:r>
              <a:rPr lang="cs-CZ" dirty="0" smtClean="0">
                <a:hlinkClick r:id="rId3"/>
              </a:rPr>
              <a:t>=play&amp;</a:t>
            </a:r>
            <a:r>
              <a:rPr lang="cs-CZ" dirty="0" err="1" smtClean="0">
                <a:hlinkClick r:id="rId3"/>
              </a:rPr>
              <a:t>pid</a:t>
            </a:r>
            <a:r>
              <a:rPr lang="cs-CZ" dirty="0" smtClean="0">
                <a:hlinkClick r:id="rId3"/>
              </a:rPr>
              <a:t>=3b1707f50568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620688"/>
            <a:ext cx="6192688" cy="1368152"/>
          </a:xfrm>
        </p:spPr>
        <p:txBody>
          <a:bodyPr>
            <a:normAutofit/>
          </a:bodyPr>
          <a:lstStyle/>
          <a:p>
            <a:r>
              <a:rPr lang="fr-FR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fr-FR" sz="4000" b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reasons</a:t>
            </a:r>
            <a:r>
              <a:rPr lang="fr-FR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4000" b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why</a:t>
            </a:r>
            <a:r>
              <a:rPr lang="fr-FR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I chose </a:t>
            </a:r>
            <a:r>
              <a:rPr lang="fr-FR" sz="4000" b="1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</a:t>
            </a:r>
            <a:r>
              <a:rPr lang="fr-FR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painting</a:t>
            </a:r>
            <a:endParaRPr lang="fr-FR" sz="40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15616" y="2132856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2204864"/>
            <a:ext cx="7344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I chose this painting because this artist and his paintings are very famous in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Czech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Republic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 and I wanted you to discover him if by chance you don’t know him yet.</a:t>
            </a:r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second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reason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is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he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worked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in France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and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picture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shows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your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capital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city.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picture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was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painted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in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the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style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75000"/>
                  </a:schemeClr>
                </a:solidFill>
              </a:rPr>
              <a:t>Impressionism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23728" y="184482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1547664" y="260648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Paste the picture of the original painting here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Plaque 5"/>
          <p:cNvSpPr/>
          <p:nvPr/>
        </p:nvSpPr>
        <p:spPr>
          <a:xfrm>
            <a:off x="1547664" y="1052736"/>
            <a:ext cx="6048672" cy="4752528"/>
          </a:xfrm>
          <a:prstGeom prst="bevel">
            <a:avLst/>
          </a:prstGeom>
          <a:solidFill>
            <a:schemeClr val="bg1">
              <a:alpha val="67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1524000" y="1124747"/>
          <a:ext cx="6216352" cy="4602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8176"/>
                <a:gridCol w="3108176"/>
              </a:tblGrid>
              <a:tr h="680325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Adam</a:t>
                      </a:r>
                      <a:r>
                        <a:rPr lang="fr-FR" dirty="0" smtClean="0"/>
                        <a:t>’s questions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Hiromi</a:t>
                      </a:r>
                      <a:r>
                        <a:rPr lang="fr-FR" dirty="0" smtClean="0"/>
                        <a:t>’s answers</a:t>
                      </a:r>
                    </a:p>
                    <a:p>
                      <a:pPr algn="ctr"/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87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Name of the </a:t>
                      </a:r>
                      <a:r>
                        <a:rPr lang="fr-FR" dirty="0" err="1" smtClean="0"/>
                        <a:t>artist</a:t>
                      </a:r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8757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His</a:t>
                      </a:r>
                      <a:r>
                        <a:rPr lang="fr-FR" dirty="0" smtClean="0"/>
                        <a:t> dates</a:t>
                      </a:r>
                      <a:r>
                        <a:rPr lang="fr-FR" baseline="0" dirty="0" smtClean="0"/>
                        <a:t> of </a:t>
                      </a:r>
                      <a:r>
                        <a:rPr lang="fr-FR" baseline="0" dirty="0" err="1" smtClean="0"/>
                        <a:t>birth</a:t>
                      </a:r>
                      <a:r>
                        <a:rPr lang="fr-FR" baseline="0" dirty="0" smtClean="0"/>
                        <a:t> and </a:t>
                      </a:r>
                      <a:r>
                        <a:rPr lang="fr-FR" baseline="0" dirty="0" err="1" smtClean="0"/>
                        <a:t>death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8757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Title</a:t>
                      </a:r>
                      <a:r>
                        <a:rPr lang="fr-FR" baseline="0" dirty="0" smtClean="0"/>
                        <a:t> of the painting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8757">
                <a:tc>
                  <a:txBody>
                    <a:bodyPr/>
                    <a:lstStyle/>
                    <a:p>
                      <a:r>
                        <a:rPr lang="fr-FR" dirty="0" smtClean="0"/>
                        <a:t>Date</a:t>
                      </a:r>
                      <a:r>
                        <a:rPr lang="fr-FR" baseline="0" dirty="0" smtClean="0"/>
                        <a:t> 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80325">
                <a:tc>
                  <a:txBody>
                    <a:bodyPr/>
                    <a:lstStyle/>
                    <a:p>
                      <a:r>
                        <a:rPr lang="fr-FR" dirty="0" smtClean="0"/>
                        <a:t>Size of the painting </a:t>
                      </a:r>
                      <a:r>
                        <a:rPr lang="fr-FR" dirty="0" err="1" smtClean="0"/>
                        <a:t>without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its</a:t>
                      </a:r>
                      <a:r>
                        <a:rPr lang="fr-FR" baseline="0" dirty="0" smtClean="0"/>
                        <a:t> frame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H:                        L:</a:t>
                      </a:r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8757">
                <a:tc>
                  <a:txBody>
                    <a:bodyPr/>
                    <a:lstStyle/>
                    <a:p>
                      <a:r>
                        <a:rPr lang="fr-FR" dirty="0" smtClean="0"/>
                        <a:t>Place </a:t>
                      </a:r>
                      <a:r>
                        <a:rPr lang="fr-FR" dirty="0" err="1" smtClean="0"/>
                        <a:t>where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you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can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see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it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297931">
                <a:tc>
                  <a:txBody>
                    <a:bodyPr/>
                    <a:lstStyle/>
                    <a:p>
                      <a:r>
                        <a:rPr lang="fr-FR" dirty="0" smtClean="0"/>
                        <a:t>Do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you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like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it</a:t>
                      </a:r>
                      <a:r>
                        <a:rPr lang="fr-FR" baseline="0" dirty="0" smtClean="0"/>
                        <a:t>? </a:t>
                      </a:r>
                      <a:r>
                        <a:rPr lang="fr-FR" baseline="0" dirty="0" err="1" smtClean="0"/>
                        <a:t>Explain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why</a:t>
                      </a:r>
                      <a:r>
                        <a:rPr lang="fr-FR" baseline="0" dirty="0" smtClean="0"/>
                        <a:t> or </a:t>
                      </a:r>
                      <a:r>
                        <a:rPr lang="fr-FR" baseline="0" dirty="0" err="1" smtClean="0"/>
                        <a:t>why</a:t>
                      </a:r>
                      <a:r>
                        <a:rPr lang="fr-FR" baseline="0" dirty="0" smtClean="0"/>
                        <a:t> not.</a:t>
                      </a:r>
                    </a:p>
                    <a:p>
                      <a:endParaRPr lang="fr-FR" baseline="0" dirty="0" smtClean="0"/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endParaRPr lang="fr-FR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555776" y="332656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Questions and </a:t>
            </a:r>
            <a:r>
              <a:rPr lang="fr-FR" sz="28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answers</a:t>
            </a:r>
            <a:endParaRPr lang="fr-FR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635896" y="321297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rgbClr val="C00000"/>
                </a:solidFill>
                <a:latin typeface="+mj-lt"/>
              </a:rPr>
              <a:t>     </a:t>
            </a:r>
            <a:r>
              <a:rPr lang="cs-CZ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Bye</a:t>
            </a:r>
            <a:r>
              <a:rPr lang="cs-CZ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. </a:t>
            </a:r>
            <a:endParaRPr lang="fr-FR" sz="28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195</Words>
  <Application>Microsoft Office PowerPoint</Application>
  <PresentationFormat>Předvádění na obrazovce (4:3)</PresentationFormat>
  <Paragraphs>31</Paragraphs>
  <Slides>6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Cesta</vt:lpstr>
      <vt:lpstr>Prezentace aplikace PowerPoint</vt:lpstr>
      <vt:lpstr>Prezentace aplikace PowerPoint</vt:lpstr>
      <vt:lpstr>The reasons why I chose this painting</vt:lpstr>
      <vt:lpstr>Prezentace aplikace PowerPoint</vt:lpstr>
      <vt:lpstr>Prezentace aplikace PowerPoint</vt:lpstr>
      <vt:lpstr>Prezentace aplikace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THY</dc:creator>
  <cp:lastModifiedBy>Jana</cp:lastModifiedBy>
  <cp:revision>50</cp:revision>
  <dcterms:created xsi:type="dcterms:W3CDTF">2012-10-13T07:40:29Z</dcterms:created>
  <dcterms:modified xsi:type="dcterms:W3CDTF">2013-01-13T19:19:07Z</dcterms:modified>
</cp:coreProperties>
</file>