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3F5DC-37EB-4B1A-95CB-6385585345D6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D795F-463A-46F7-BC23-0DC64D1A8C2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F95A21-A05A-4DB4-ADF7-E85C350BE21C}" type="datetimeFigureOut">
              <a:rPr lang="cs-CZ" smtClean="0"/>
              <a:pPr/>
              <a:t>30.5.2011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9AAE5A-F52E-4E37-B389-678E76EEB07E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.wikipedia.org/w/index.php?title=Datei:Praded.JPG&amp;filetimestamp=20050829201957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cs-CZ" sz="6600" dirty="0" smtClean="0"/>
              <a:t>TSCHECHISCHE REPUBLIK</a:t>
            </a:r>
            <a:endParaRPr lang="cs-CZ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FFFF00"/>
                </a:solidFill>
              </a:rPr>
              <a:t>DAS QUIZ</a:t>
            </a:r>
            <a:endParaRPr lang="cs-CZ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9) </a:t>
            </a:r>
            <a:r>
              <a:rPr lang="cs-CZ" dirty="0" err="1" smtClean="0">
                <a:solidFill>
                  <a:srgbClr val="FFFF00"/>
                </a:solidFill>
              </a:rPr>
              <a:t>Höchste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Gebirge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heißt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9512" y="5013176"/>
            <a:ext cx="45506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Riesengebirge</a:t>
            </a:r>
            <a:endParaRPr lang="cs-CZ" sz="4800" dirty="0"/>
          </a:p>
        </p:txBody>
      </p:sp>
      <p:pic>
        <p:nvPicPr>
          <p:cNvPr id="24578" name="Picture 2" descr="http://t2.gstatic.com/images?q=tbn:ANd9GcRyGeGMqgV59LnCFkaeQk1qI0tP9pg2Qk6uwYF52UWYSnoXpF4zu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4018282" cy="2664296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3995936" y="6021288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850452" y="5517232"/>
            <a:ext cx="42935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</a:t>
            </a:r>
            <a:r>
              <a:rPr lang="cs-CZ" sz="4800" dirty="0" err="1" smtClean="0"/>
              <a:t>Böhmerwald</a:t>
            </a:r>
            <a:endParaRPr lang="cs-CZ" sz="4800" dirty="0"/>
          </a:p>
        </p:txBody>
      </p:sp>
      <p:pic>
        <p:nvPicPr>
          <p:cNvPr id="24580" name="Picture 4" descr="http://t3.gstatic.com/images?q=tbn:ANd9GcS6t4wr69Kqz-csvTn_pO6HbaB7F2jOK4XatWP_5uvjyosGG_l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348880"/>
            <a:ext cx="3865571" cy="273630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 err="1" smtClean="0">
                <a:solidFill>
                  <a:srgbClr val="FFFF00"/>
                </a:solidFill>
              </a:rPr>
              <a:t>Lösung</a:t>
            </a:r>
            <a:endParaRPr lang="cs-CZ" sz="6600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rot="9651130">
            <a:off x="3799351" y="2280102"/>
            <a:ext cx="1891367" cy="438912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b)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b)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b)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a)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</p:txBody>
      </p:sp>
      <p:pic>
        <p:nvPicPr>
          <p:cNvPr id="25602" name="Picture 2" descr="http://t2.gstatic.com/images?q=tbn:ANd9GcTNmti2lu8uk0MZEcenIXNmGY5_KjPnpDZutQQVMEPmFNWLZSePZPISnG8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772816"/>
            <a:ext cx="2644227" cy="1986905"/>
          </a:xfrm>
          <a:prstGeom prst="rect">
            <a:avLst/>
          </a:prstGeom>
          <a:noFill/>
        </p:spPr>
      </p:pic>
      <p:pic>
        <p:nvPicPr>
          <p:cNvPr id="25604" name="Picture 4" descr="http://t1.gstatic.com/images?q=tbn:ANd9GcSrSsPW6i2VeutgPgUox5AJVHcK6rASUaBJMS9U4zUC3V_MV7IuX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140968"/>
            <a:ext cx="2555776" cy="20397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dirty="0" smtClean="0">
                <a:solidFill>
                  <a:srgbClr val="FFFF00"/>
                </a:solidFill>
              </a:rPr>
              <a:t>DAS ENDE</a:t>
            </a:r>
            <a:endParaRPr lang="cs-CZ" sz="9600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 err="1" smtClean="0"/>
              <a:t>Diese</a:t>
            </a:r>
            <a:r>
              <a:rPr lang="cs-CZ" sz="4800" dirty="0" smtClean="0"/>
              <a:t> </a:t>
            </a:r>
            <a:r>
              <a:rPr lang="cs-CZ" sz="4800" dirty="0" err="1" smtClean="0"/>
              <a:t>Präsentation</a:t>
            </a:r>
            <a:r>
              <a:rPr lang="cs-CZ" sz="4800" dirty="0" smtClean="0"/>
              <a:t> </a:t>
            </a:r>
            <a:r>
              <a:rPr lang="cs-CZ" sz="4800" dirty="0" err="1" smtClean="0"/>
              <a:t>hat</a:t>
            </a:r>
            <a:r>
              <a:rPr lang="cs-CZ" sz="4800" dirty="0" smtClean="0"/>
              <a:t> Markéta Husáková </a:t>
            </a:r>
            <a:r>
              <a:rPr lang="cs-CZ" sz="4800" dirty="0" err="1" smtClean="0"/>
              <a:t>gemacht</a:t>
            </a:r>
            <a:endParaRPr lang="cs-CZ" sz="48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1)</a:t>
            </a:r>
            <a:r>
              <a:rPr lang="cs-CZ" dirty="0" err="1" smtClean="0">
                <a:solidFill>
                  <a:srgbClr val="FFFF00"/>
                </a:solidFill>
              </a:rPr>
              <a:t>Unsere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Hauptstadt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4098" name="Picture 2" descr="http://t3.gstatic.com/images?q=tbn:ANd9GcRtu9BMp_00-t4LQLI2M1DCyaBBKYyyQ57LEA7nzHBBDAf6zEqXk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3210764" cy="2203698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827584" y="4509120"/>
            <a:ext cx="20512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Prag</a:t>
            </a:r>
            <a:endParaRPr lang="cs-CZ" sz="4800" dirty="0"/>
          </a:p>
        </p:txBody>
      </p:sp>
      <p:pic>
        <p:nvPicPr>
          <p:cNvPr id="4100" name="Picture 4" descr="http://t2.gstatic.com/images?q=tbn:ANd9GcRDZ2I6j3uC93JwG6-ntG9eMcKo9WZNQhfgVqGRin6YSZ1QZZQ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132856"/>
            <a:ext cx="2995900" cy="2244033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3851920" y="479715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64088" y="4509120"/>
            <a:ext cx="22220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</a:t>
            </a:r>
            <a:r>
              <a:rPr lang="cs-CZ" sz="4800" dirty="0" err="1" smtClean="0"/>
              <a:t>Brün</a:t>
            </a:r>
            <a:endParaRPr lang="cs-CZ" sz="4800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2) </a:t>
            </a:r>
            <a:r>
              <a:rPr lang="cs-CZ" dirty="0" err="1" smtClean="0">
                <a:solidFill>
                  <a:srgbClr val="FFFF00"/>
                </a:solidFill>
              </a:rPr>
              <a:t>Unser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Präsident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heißt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3074" name="Picture 2" descr="http://t0.gstatic.com/images?q=tbn:ANd9GcSi5HygB7vr3letxpO5C-0VUtuR0Vyvb0opzJZuv80iJe7iAW-X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060848"/>
            <a:ext cx="1857375" cy="2457450"/>
          </a:xfrm>
          <a:prstGeom prst="rect">
            <a:avLst/>
          </a:prstGeom>
          <a:noFill/>
        </p:spPr>
      </p:pic>
      <p:pic>
        <p:nvPicPr>
          <p:cNvPr id="3076" name="Picture 4" descr="http://t3.gstatic.com/images?q=tbn:ANd9GcRVjv3eCLxwuN7MkiSdOlCXgtP3lpEc3v4yoGa7kFEr0vRl8ho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988840"/>
            <a:ext cx="1847850" cy="2476500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0" y="4509120"/>
            <a:ext cx="38641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a) Václav Havel</a:t>
            </a:r>
            <a:endParaRPr lang="cs-CZ" sz="4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23928" y="5301208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4581128"/>
            <a:ext cx="38701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b) Václav Klaus</a:t>
            </a:r>
            <a:endParaRPr lang="cs-CZ" sz="44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rgbClr val="FFFF00"/>
                </a:solidFill>
              </a:rPr>
              <a:t>3) Der </a:t>
            </a:r>
            <a:r>
              <a:rPr lang="cs-CZ" dirty="0" err="1" smtClean="0">
                <a:solidFill>
                  <a:srgbClr val="FFFF00"/>
                </a:solidFill>
              </a:rPr>
              <a:t>längste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Fluss</a:t>
            </a:r>
            <a:r>
              <a:rPr lang="cs-CZ" dirty="0" smtClean="0">
                <a:solidFill>
                  <a:srgbClr val="FFFF00"/>
                </a:solidFill>
              </a:rPr>
              <a:t> in der </a:t>
            </a:r>
            <a:r>
              <a:rPr lang="cs-CZ" dirty="0" err="1" smtClean="0">
                <a:solidFill>
                  <a:srgbClr val="FFFF00"/>
                </a:solidFill>
              </a:rPr>
              <a:t>Tschechischen</a:t>
            </a:r>
            <a:r>
              <a:rPr lang="cs-CZ" dirty="0" smtClean="0">
                <a:solidFill>
                  <a:srgbClr val="FFFF00"/>
                </a:solidFill>
              </a:rPr>
              <a:t> Republik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2050" name="Picture 2" descr="http://t1.gstatic.com/images?q=tbn:ANd9GcTaAosFm6Eqe9dCavMmv44d9s6a_puJPL0U0Uu_nW76CmVMl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284" y="2060848"/>
            <a:ext cx="3428320" cy="256793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395536" y="4869160"/>
            <a:ext cx="2947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Mähren</a:t>
            </a:r>
            <a:endParaRPr lang="cs-CZ" sz="4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851920" y="5445224"/>
            <a:ext cx="783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pic>
        <p:nvPicPr>
          <p:cNvPr id="2052" name="Picture 4" descr="http://mw2.google.com/mw-panoramio/photos/medium/65259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060848"/>
            <a:ext cx="4762500" cy="2676525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5148064" y="4797152"/>
            <a:ext cx="29570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</a:t>
            </a:r>
            <a:r>
              <a:rPr lang="cs-CZ" sz="4800" dirty="0" err="1" smtClean="0"/>
              <a:t>Moldau</a:t>
            </a:r>
            <a:endParaRPr lang="cs-CZ" sz="48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4) </a:t>
            </a:r>
            <a:r>
              <a:rPr lang="de-DE" dirty="0" smtClean="0">
                <a:solidFill>
                  <a:srgbClr val="FFFF00"/>
                </a:solidFill>
              </a:rPr>
              <a:t>Kulturhauptstadt</a:t>
            </a:r>
            <a:r>
              <a:rPr lang="cs-CZ" dirty="0" smtClean="0">
                <a:solidFill>
                  <a:srgbClr val="FFFF00"/>
                </a:solidFill>
              </a:rPr>
              <a:t> 2015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1026" name="Picture 2" descr="http://t2.gstatic.com/images?q=tbn:ANd9GcTH4FMfsbX9mwQyd9lE8yeQTjxMpzOgB25MT1k0kwf3MATsL7y_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20888"/>
            <a:ext cx="3259063" cy="2441151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ANd9GcTN6kVZcwf7_Jhku786MYMicPRpHOujliGGylH9FTKTSbsJAHs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3168352" cy="2373206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611560" y="5013176"/>
            <a:ext cx="24689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Pilsen</a:t>
            </a:r>
            <a:endParaRPr lang="cs-CZ" sz="4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23928" y="558924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76056" y="4941168"/>
            <a:ext cx="29615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Ostrava</a:t>
            </a:r>
            <a:endParaRPr lang="cs-CZ" sz="48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5)</a:t>
            </a:r>
            <a:r>
              <a:rPr lang="cs-CZ" dirty="0" err="1" smtClean="0">
                <a:solidFill>
                  <a:srgbClr val="FFFF00"/>
                </a:solidFill>
              </a:rPr>
              <a:t>Unsere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Flagge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19460" name="Picture 4" descr="http://t3.gstatic.com/images?q=tbn:ANd9GcQHSrLKy5EEH06DpQyTEtAKQL_HxA88VGf7A9MUTg84IXRlTfL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348880"/>
            <a:ext cx="2619375" cy="17430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pic>
        <p:nvPicPr>
          <p:cNvPr id="19462" name="Picture 6" descr="http://t3.gstatic.com/images?q=tbn:ANd9GcRTWEbxkewPUEtvPRsbUc4fgQrFMj9Y_rPArgS3N2dug-DUC4YgNPO74F3Q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2736304" cy="18407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7" name="TextovéPole 6"/>
          <p:cNvSpPr txBox="1"/>
          <p:nvPr/>
        </p:nvSpPr>
        <p:spPr>
          <a:xfrm>
            <a:off x="1187624" y="4509120"/>
            <a:ext cx="7072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</a:t>
            </a:r>
            <a:endParaRPr lang="cs-CZ" sz="4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75856" y="537321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6372200" y="4437112"/>
            <a:ext cx="7553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</a:t>
            </a:r>
            <a:endParaRPr lang="cs-CZ" sz="48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6)</a:t>
            </a:r>
            <a:r>
              <a:rPr lang="cs-CZ" dirty="0" err="1" smtClean="0">
                <a:solidFill>
                  <a:srgbClr val="FFFF00"/>
                </a:solidFill>
              </a:rPr>
              <a:t>Verbreitetste</a:t>
            </a:r>
            <a:r>
              <a:rPr lang="cs-CZ" dirty="0" smtClean="0">
                <a:solidFill>
                  <a:srgbClr val="FFFF00"/>
                </a:solidFill>
              </a:rPr>
              <a:t> Religion </a:t>
            </a:r>
            <a:r>
              <a:rPr lang="cs-CZ" dirty="0" err="1" smtClean="0">
                <a:solidFill>
                  <a:srgbClr val="FFFF00"/>
                </a:solidFill>
              </a:rPr>
              <a:t>bei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uns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18434" name="Picture 2" descr="http://t0.gstatic.com/images?q=tbn:ANd9GcRX2E_uslH4_E1xX7PBDuF0pIYNmpKm0dJEnmZHZJbUo7ZXiua0_HDqX5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2592288" cy="3568211"/>
          </a:xfrm>
          <a:prstGeom prst="rect">
            <a:avLst/>
          </a:prstGeom>
          <a:noFill/>
        </p:spPr>
      </p:pic>
      <p:pic>
        <p:nvPicPr>
          <p:cNvPr id="18436" name="Picture 4" descr="http://t0.gstatic.com/images?q=tbn:ANd9GcTAT_mvhG-w-0wTuKxsYqx95HiqC0fSyn5iFxe4Sjx2-lDUpC1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844824"/>
            <a:ext cx="4350715" cy="2895203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4499992" y="4797152"/>
            <a:ext cx="4292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</a:t>
            </a:r>
            <a:r>
              <a:rPr lang="cs-CZ" sz="4800" dirty="0" err="1" smtClean="0"/>
              <a:t>Christentum</a:t>
            </a:r>
            <a:endParaRPr lang="cs-CZ" sz="4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355976" y="609329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9512" y="5517232"/>
            <a:ext cx="35018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Judentum</a:t>
            </a:r>
            <a:endParaRPr lang="cs-CZ" sz="4800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7)Die </a:t>
            </a:r>
            <a:r>
              <a:rPr lang="cs-CZ" dirty="0" err="1" smtClean="0">
                <a:solidFill>
                  <a:srgbClr val="FFFF00"/>
                </a:solidFill>
              </a:rPr>
              <a:t>höchste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Kirchturm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ist</a:t>
            </a:r>
            <a:r>
              <a:rPr lang="cs-CZ" dirty="0" smtClean="0">
                <a:solidFill>
                  <a:srgbClr val="FFFF00"/>
                </a:solidFill>
              </a:rPr>
              <a:t>: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20482" name="Picture 2" descr="http://t1.gstatic.com/images?q=tbn:ANd9GcQwPW2LdWifqyCNx6AmcupeCcitOM-CJ7BFQoVV0lG8UH3r1bosf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2481078" cy="3312368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323528" y="5301208"/>
            <a:ext cx="31475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in </a:t>
            </a:r>
            <a:r>
              <a:rPr lang="cs-CZ" sz="4800" dirty="0" err="1" smtClean="0"/>
              <a:t>Pilsen</a:t>
            </a:r>
            <a:endParaRPr lang="cs-CZ" sz="4800" dirty="0"/>
          </a:p>
        </p:txBody>
      </p:sp>
      <p:pic>
        <p:nvPicPr>
          <p:cNvPr id="20484" name="Picture 4" descr="http://t1.gstatic.com/images?q=tbn:ANd9GcSEUp0rv9p4lwTuXiznbpEjTNRc-QJ_zdudfxTKoDK9ZmmRCOl3x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060848"/>
            <a:ext cx="3514951" cy="2887960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3707904" y="6093296"/>
            <a:ext cx="711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390519" y="5013176"/>
            <a:ext cx="4753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 In </a:t>
            </a:r>
            <a:r>
              <a:rPr lang="cs-CZ" sz="4800" dirty="0" err="1" smtClean="0"/>
              <a:t>Pfraumberg</a:t>
            </a:r>
            <a:endParaRPr lang="cs-CZ" sz="48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8)</a:t>
            </a:r>
            <a:r>
              <a:rPr lang="cs-CZ" dirty="0" err="1" smtClean="0">
                <a:solidFill>
                  <a:srgbClr val="FFFF00"/>
                </a:solidFill>
              </a:rPr>
              <a:t>Höchste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Berg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err="1" smtClean="0">
                <a:solidFill>
                  <a:srgbClr val="FFFF00"/>
                </a:solidFill>
              </a:rPr>
              <a:t>heißt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1520" y="4437112"/>
            <a:ext cx="4399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a) </a:t>
            </a:r>
            <a:r>
              <a:rPr lang="cs-CZ" sz="4800" dirty="0" err="1" smtClean="0"/>
              <a:t>Schneekoppe</a:t>
            </a:r>
            <a:endParaRPr lang="cs-CZ" sz="4800" dirty="0"/>
          </a:p>
        </p:txBody>
      </p:sp>
      <p:pic>
        <p:nvPicPr>
          <p:cNvPr id="1026" name="Picture 2" descr="http://t2.gstatic.com/images?q=tbn:ANd9GcS9ADZv1oHBXXwGecPrLaEzXVGsdhBHLULrySf-Oe9lkNVGpUEq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3384376" cy="2243988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5868144" y="4509120"/>
            <a:ext cx="2886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b)</a:t>
            </a:r>
            <a:r>
              <a:rPr lang="cs-CZ" sz="4800" dirty="0" err="1" smtClean="0"/>
              <a:t>Altvater</a:t>
            </a:r>
            <a:endParaRPr lang="cs-CZ" sz="4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88024" y="486916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oder</a:t>
            </a:r>
            <a:endParaRPr lang="cs-CZ" dirty="0"/>
          </a:p>
        </p:txBody>
      </p:sp>
      <p:pic>
        <p:nvPicPr>
          <p:cNvPr id="1028" name="Picture 4" descr="Praded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060848"/>
            <a:ext cx="3086100" cy="23145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Vlastní 2">
      <a:dk1>
        <a:srgbClr val="0070C0"/>
      </a:dk1>
      <a:lt1>
        <a:srgbClr val="FF0000"/>
      </a:lt1>
      <a:dk2>
        <a:srgbClr val="FF0000"/>
      </a:dk2>
      <a:lt2>
        <a:srgbClr val="7030A0"/>
      </a:lt2>
      <a:accent1>
        <a:srgbClr val="000000"/>
      </a:accent1>
      <a:accent2>
        <a:srgbClr val="0070C0"/>
      </a:accent2>
      <a:accent3>
        <a:srgbClr val="92D050"/>
      </a:accent3>
      <a:accent4>
        <a:srgbClr val="00B050"/>
      </a:accent4>
      <a:accent5>
        <a:srgbClr val="FF0000"/>
      </a:accent5>
      <a:accent6>
        <a:srgbClr val="D34817"/>
      </a:accent6>
      <a:hlink>
        <a:srgbClr val="002060"/>
      </a:hlink>
      <a:folHlink>
        <a:srgbClr val="9B2D1F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144</Words>
  <Application>Microsoft Office PowerPoint</Application>
  <PresentationFormat>Předvádění na obrazovce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Tok</vt:lpstr>
      <vt:lpstr>TSCHECHISCHE REPUBLIK</vt:lpstr>
      <vt:lpstr>1)Unsere Hauptstadt ist:</vt:lpstr>
      <vt:lpstr>2) Unser Präsident heißt:</vt:lpstr>
      <vt:lpstr>3) Der längste Fluss in der Tschechischen Republik ist:</vt:lpstr>
      <vt:lpstr>4) Kulturhauptstadt 2015 ist:</vt:lpstr>
      <vt:lpstr>5)Unsere Flagge ist:</vt:lpstr>
      <vt:lpstr>6)Verbreitetste Religion bei uns ist:</vt:lpstr>
      <vt:lpstr>7)Die höchste Kirchturm ist:</vt:lpstr>
      <vt:lpstr>8)Höchste Berg heißt</vt:lpstr>
      <vt:lpstr>9) Höchste Gebirge heißt</vt:lpstr>
      <vt:lpstr>Lösung</vt:lpstr>
      <vt:lpstr>DAS ENDE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TSCHECHISCHE REPUBLIK</dc:title>
  <dc:creator>Zak</dc:creator>
  <cp:lastModifiedBy>Zak</cp:lastModifiedBy>
  <cp:revision>11</cp:revision>
  <dcterms:created xsi:type="dcterms:W3CDTF">2011-05-27T05:55:35Z</dcterms:created>
  <dcterms:modified xsi:type="dcterms:W3CDTF">2011-05-30T09:09:08Z</dcterms:modified>
</cp:coreProperties>
</file>