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6818620-D814-4EE5-AA51-C1D1BF7D121B}" type="datetimeFigureOut">
              <a:rPr lang="cs-CZ" smtClean="0"/>
              <a:t>13.11.2017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297A46C-9D74-4630-93EE-8BF777F332FD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00855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ATC </a:t>
            </a:r>
            <a:r>
              <a:rPr lang="cs-CZ" dirty="0" err="1" smtClean="0"/>
              <a:t>Language</a:t>
            </a:r>
            <a:r>
              <a:rPr lang="cs-CZ" dirty="0" smtClean="0"/>
              <a:t> </a:t>
            </a:r>
            <a:r>
              <a:rPr lang="cs-CZ" dirty="0" err="1" smtClean="0"/>
              <a:t>Schools</a:t>
            </a:r>
            <a:r>
              <a:rPr lang="cs-CZ" dirty="0" smtClean="0"/>
              <a:t> Dublin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733365" y="3861048"/>
            <a:ext cx="3309803" cy="1820661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General </a:t>
            </a:r>
            <a:r>
              <a:rPr lang="cs-CZ" dirty="0" err="1" smtClean="0"/>
              <a:t>English</a:t>
            </a:r>
            <a:r>
              <a:rPr lang="cs-CZ" dirty="0" smtClean="0"/>
              <a:t> a </a:t>
            </a:r>
            <a:r>
              <a:rPr lang="cs-CZ" dirty="0" err="1" smtClean="0"/>
              <a:t>Teacher</a:t>
            </a:r>
            <a:r>
              <a:rPr lang="cs-CZ" dirty="0" smtClean="0"/>
              <a:t> </a:t>
            </a:r>
            <a:r>
              <a:rPr lang="cs-CZ" dirty="0" err="1" smtClean="0"/>
              <a:t>Training</a:t>
            </a:r>
            <a:r>
              <a:rPr lang="cs-CZ" dirty="0" smtClean="0"/>
              <a:t> </a:t>
            </a:r>
            <a:r>
              <a:rPr lang="cs-CZ" dirty="0" err="1" smtClean="0"/>
              <a:t>Programme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17.7.2017 – 28.7.2017</a:t>
            </a:r>
          </a:p>
          <a:p>
            <a:r>
              <a:rPr lang="cs-CZ" dirty="0" smtClean="0"/>
              <a:t>Rozsah: 52h</a:t>
            </a:r>
          </a:p>
          <a:p>
            <a:endParaRPr lang="cs-CZ" dirty="0" smtClean="0"/>
          </a:p>
          <a:p>
            <a:r>
              <a:rPr lang="cs-CZ" dirty="0" smtClean="0"/>
              <a:t>Bc. Veronika Tichá 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"/>
          <a:stretch/>
        </p:blipFill>
        <p:spPr>
          <a:xfrm>
            <a:off x="395536" y="1700808"/>
            <a:ext cx="3888432" cy="2924944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179513" y="5257562"/>
            <a:ext cx="4248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sz="1200" dirty="0"/>
          </a:p>
          <a:p>
            <a:pPr algn="ctr"/>
            <a:r>
              <a:rPr lang="pl-PL" sz="1200" dirty="0"/>
              <a:t> Tento projekt byl realizován za finanční podpory Evropské unie. </a:t>
            </a:r>
          </a:p>
          <a:p>
            <a:pPr algn="ctr"/>
            <a:r>
              <a:rPr lang="cs-CZ" sz="1200" dirty="0"/>
              <a:t>Za obsah publikací (</a:t>
            </a:r>
            <a:r>
              <a:rPr lang="cs-CZ" sz="1200" dirty="0" smtClean="0"/>
              <a:t>sdělení) </a:t>
            </a:r>
            <a:r>
              <a:rPr lang="cs-CZ" sz="1200" dirty="0"/>
              <a:t>odpovídá výlučně autor. Publikace (sdělení) nereprezentují názory Evropské komise a Evropská komise neodpovídá za použití informací, jež jsou jejich obsahem.	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23" y="260648"/>
            <a:ext cx="3006341" cy="79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60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General </a:t>
            </a:r>
            <a:r>
              <a:rPr lang="cs-CZ" dirty="0" err="1" smtClean="0"/>
              <a:t>English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4h denně </a:t>
            </a:r>
          </a:p>
          <a:p>
            <a:r>
              <a:rPr lang="cs-CZ" dirty="0"/>
              <a:t>d</a:t>
            </a:r>
            <a:r>
              <a:rPr lang="cs-CZ" dirty="0" smtClean="0"/>
              <a:t>ůraz na čtení, psaní, poslech a komunikaci</a:t>
            </a:r>
          </a:p>
          <a:p>
            <a:r>
              <a:rPr lang="cs-CZ" dirty="0"/>
              <a:t>t</a:t>
            </a:r>
            <a:r>
              <a:rPr lang="cs-CZ" dirty="0" smtClean="0"/>
              <a:t>ýdenní testování</a:t>
            </a:r>
          </a:p>
          <a:p>
            <a:r>
              <a:rPr lang="cs-CZ" dirty="0"/>
              <a:t>p</a:t>
            </a:r>
            <a:r>
              <a:rPr lang="cs-CZ" dirty="0" smtClean="0"/>
              <a:t>očet žáků: cca 15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3539885" cy="265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9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Teacher</a:t>
            </a:r>
            <a:r>
              <a:rPr lang="cs-CZ" dirty="0" smtClean="0"/>
              <a:t> </a:t>
            </a:r>
            <a:r>
              <a:rPr lang="cs-CZ" dirty="0" err="1" smtClean="0"/>
              <a:t>Training</a:t>
            </a:r>
            <a:r>
              <a:rPr lang="cs-CZ" dirty="0" smtClean="0"/>
              <a:t> </a:t>
            </a:r>
            <a:r>
              <a:rPr lang="cs-CZ" dirty="0" err="1" smtClean="0"/>
              <a:t>Programme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3h 2x týdně</a:t>
            </a:r>
          </a:p>
          <a:p>
            <a:r>
              <a:rPr lang="cs-CZ" b="1" u="sng" dirty="0" smtClean="0"/>
              <a:t>Obsah kurzu</a:t>
            </a:r>
            <a:r>
              <a:rPr lang="cs-CZ" dirty="0" smtClean="0"/>
              <a:t>: jazykové povědomí – komunikativní přístup, praktické nápady pro podporu plynulého vyjadřování, vyučování a učení založené na úkolech, lexikální přístup, CLIL, technologie ve třídě, výslovnost a speciální vzdělávací potřeby</a:t>
            </a:r>
          </a:p>
          <a:p>
            <a:r>
              <a:rPr lang="cs-CZ" dirty="0"/>
              <a:t>p</a:t>
            </a:r>
            <a:r>
              <a:rPr lang="cs-CZ" dirty="0" smtClean="0"/>
              <a:t>očet účastníků: 4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537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Teacher</a:t>
            </a:r>
            <a:r>
              <a:rPr lang="cs-CZ" dirty="0" smtClean="0"/>
              <a:t> </a:t>
            </a:r>
            <a:r>
              <a:rPr lang="cs-CZ" dirty="0" err="1" smtClean="0"/>
              <a:t>Training</a:t>
            </a:r>
            <a:r>
              <a:rPr lang="cs-CZ" dirty="0" smtClean="0"/>
              <a:t> </a:t>
            </a:r>
            <a:r>
              <a:rPr lang="cs-CZ" dirty="0" err="1" smtClean="0"/>
              <a:t>Programme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590" y="2324100"/>
            <a:ext cx="4677833" cy="3508375"/>
          </a:xfrm>
        </p:spPr>
      </p:pic>
    </p:spTree>
    <p:extLst>
      <p:ext uri="{BB962C8B-B14F-4D97-AF65-F5344CB8AC3E}">
        <p14:creationId xmlns:p14="http://schemas.microsoft.com/office/powerpoint/2010/main" val="56539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Volnočasový program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š</a:t>
            </a:r>
            <a:r>
              <a:rPr lang="cs-CZ" dirty="0" smtClean="0"/>
              <a:t>kola pořádala spoustu výletů např. procházka po Dublinu, NP </a:t>
            </a:r>
            <a:r>
              <a:rPr lang="cs-CZ" dirty="0" err="1" smtClean="0"/>
              <a:t>Wicklowské</a:t>
            </a:r>
            <a:r>
              <a:rPr lang="cs-CZ" dirty="0" smtClean="0"/>
              <a:t> hory, </a:t>
            </a:r>
            <a:r>
              <a:rPr lang="cs-CZ" dirty="0" err="1" smtClean="0"/>
              <a:t>Moherské</a:t>
            </a:r>
            <a:r>
              <a:rPr lang="cs-CZ" dirty="0" smtClean="0"/>
              <a:t> útesy, Katedrála sv. Patrika, Katedrála </a:t>
            </a:r>
            <a:r>
              <a:rPr lang="cs-CZ" dirty="0" err="1" smtClean="0"/>
              <a:t>Christchurch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293096"/>
            <a:ext cx="2952328" cy="216024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293096"/>
            <a:ext cx="3203848" cy="214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87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680"/>
            <a:ext cx="2724013" cy="1510754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836712"/>
            <a:ext cx="2736304" cy="153237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204864"/>
            <a:ext cx="2736304" cy="172819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149080"/>
            <a:ext cx="2736304" cy="1656184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441338"/>
            <a:ext cx="2736303" cy="172819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572203"/>
            <a:ext cx="2736303" cy="163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7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43</TotalTime>
  <Words>158</Words>
  <Application>Microsoft Office PowerPoint</Application>
  <PresentationFormat>Předvádění na obrazovce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Austin</vt:lpstr>
      <vt:lpstr>ATC Language Schools Dublin</vt:lpstr>
      <vt:lpstr>General English</vt:lpstr>
      <vt:lpstr>Teacher Training Programme</vt:lpstr>
      <vt:lpstr>Teacher Training Programme</vt:lpstr>
      <vt:lpstr>Volnočasový program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ATC Language Schools Dublin</dc:title>
  <dc:creator>Dan</dc:creator>
  <cp:lastModifiedBy>Jana</cp:lastModifiedBy>
  <cp:revision>5</cp:revision>
  <dcterms:created xsi:type="dcterms:W3CDTF">2017-08-26T16:12:43Z</dcterms:created>
  <dcterms:modified xsi:type="dcterms:W3CDTF">2017-11-13T18:44:12Z</dcterms:modified>
</cp:coreProperties>
</file>