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49DD3-9730-44FA-BAA9-5E9A5DE9D782}" type="datetimeFigureOut">
              <a:rPr lang="cs-CZ" smtClean="0"/>
              <a:pPr/>
              <a:t>30.9.2011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85D90-AA48-48FC-9C0A-464D7BF46DB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Meine Umgebung</a:t>
            </a:r>
            <a:endParaRPr lang="de-DE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	In </a:t>
            </a:r>
            <a:r>
              <a:rPr lang="cs-CZ" dirty="0" err="1" smtClean="0"/>
              <a:t>meiner</a:t>
            </a:r>
            <a:r>
              <a:rPr lang="cs-CZ" dirty="0" smtClean="0"/>
              <a:t> </a:t>
            </a:r>
            <a:r>
              <a:rPr lang="cs-CZ" dirty="0" err="1" smtClean="0"/>
              <a:t>Umgebung</a:t>
            </a:r>
            <a:r>
              <a:rPr lang="cs-CZ" dirty="0" smtClean="0"/>
              <a:t> </a:t>
            </a:r>
            <a:r>
              <a:rPr lang="cs-CZ" dirty="0" err="1" smtClean="0"/>
              <a:t>befinden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Städte</a:t>
            </a:r>
            <a:r>
              <a:rPr lang="cs-CZ" dirty="0" smtClean="0"/>
              <a:t> </a:t>
            </a:r>
            <a:r>
              <a:rPr lang="cs-CZ" dirty="0" err="1" smtClean="0"/>
              <a:t>Tachau</a:t>
            </a:r>
            <a:r>
              <a:rPr lang="cs-CZ" dirty="0" smtClean="0"/>
              <a:t>, </a:t>
            </a:r>
            <a:r>
              <a:rPr lang="cs-CZ" dirty="0" err="1" smtClean="0"/>
              <a:t>Pfraumberg</a:t>
            </a:r>
            <a:r>
              <a:rPr lang="cs-CZ" dirty="0" smtClean="0"/>
              <a:t> und </a:t>
            </a:r>
            <a:r>
              <a:rPr lang="cs-CZ" dirty="0" err="1" smtClean="0"/>
              <a:t>Roßhaupt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5362" name="Picture 2" descr="http://www.hradecko.cz/mapa/to113870s.jpg"/>
          <p:cNvPicPr>
            <a:picLocks noChangeAspect="1" noChangeArrowheads="1"/>
          </p:cNvPicPr>
          <p:nvPr/>
        </p:nvPicPr>
        <p:blipFill>
          <a:blip r:embed="rId2" cstate="print"/>
          <a:srcRect l="18568" t="13230" r="56232" b="33851"/>
          <a:stretch>
            <a:fillRect/>
          </a:stretch>
        </p:blipFill>
        <p:spPr bwMode="auto">
          <a:xfrm>
            <a:off x="323528" y="1556792"/>
            <a:ext cx="2664296" cy="3926331"/>
          </a:xfrm>
          <a:prstGeom prst="rect">
            <a:avLst/>
          </a:prstGeom>
          <a:noFill/>
        </p:spPr>
      </p:pic>
    </p:spTree>
  </p:cSld>
  <p:clrMapOvr>
    <a:masterClrMapping/>
  </p:clrMapOvr>
  <p:transition advTm="3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cs-CZ" dirty="0" err="1" smtClean="0"/>
              <a:t>Roßhaupt</a:t>
            </a:r>
            <a:endParaRPr lang="cs-CZ" dirty="0"/>
          </a:p>
        </p:txBody>
      </p:sp>
      <p:pic>
        <p:nvPicPr>
          <p:cNvPr id="4098" name="Picture 2" descr="Rozvadov"/>
          <p:cNvPicPr>
            <a:picLocks noChangeAspect="1" noChangeArrowheads="1"/>
          </p:cNvPicPr>
          <p:nvPr/>
        </p:nvPicPr>
        <p:blipFill>
          <a:blip r:embed="rId2" cstate="print"/>
          <a:srcRect l="3125" t="8753" r="4688" b="8096"/>
          <a:stretch>
            <a:fillRect/>
          </a:stretch>
        </p:blipFill>
        <p:spPr bwMode="auto">
          <a:xfrm>
            <a:off x="0" y="1052736"/>
            <a:ext cx="4807481" cy="3096344"/>
          </a:xfrm>
          <a:prstGeom prst="rect">
            <a:avLst/>
          </a:prstGeom>
          <a:noFill/>
        </p:spPr>
      </p:pic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0" y="5301208"/>
            <a:ext cx="4644008" cy="18616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dirty="0" smtClean="0"/>
              <a:t>       </a:t>
            </a:r>
            <a:r>
              <a:rPr lang="de-DE" sz="1800" dirty="0" smtClean="0"/>
              <a:t>Das Dorf </a:t>
            </a:r>
            <a:r>
              <a:rPr lang="de-DE" sz="1800" dirty="0" err="1" smtClean="0"/>
              <a:t>Roßhapt</a:t>
            </a:r>
            <a:r>
              <a:rPr lang="de-DE" sz="1800" dirty="0" smtClean="0"/>
              <a:t> liegt an der internationalen </a:t>
            </a:r>
            <a:r>
              <a:rPr lang="de-DE" sz="1800" dirty="0" err="1" smtClean="0"/>
              <a:t>Strasse</a:t>
            </a:r>
            <a:r>
              <a:rPr lang="de-DE" sz="1800" dirty="0" smtClean="0"/>
              <a:t> E 50, 11 km westlich von </a:t>
            </a:r>
            <a:r>
              <a:rPr lang="de-DE" sz="1800" dirty="0" err="1" smtClean="0"/>
              <a:t>Pfraumberg</a:t>
            </a:r>
            <a:r>
              <a:rPr lang="de-DE" sz="1800" dirty="0" smtClean="0"/>
              <a:t>.</a:t>
            </a:r>
            <a:endParaRPr lang="cs-CZ" sz="1800" dirty="0" smtClean="0"/>
          </a:p>
          <a:p>
            <a:pPr>
              <a:buNone/>
            </a:pPr>
            <a:r>
              <a:rPr lang="cs-CZ" sz="1800" dirty="0" smtClean="0"/>
              <a:t>       </a:t>
            </a:r>
            <a:r>
              <a:rPr lang="cs-CZ" sz="1800" smtClean="0"/>
              <a:t>In </a:t>
            </a:r>
            <a:r>
              <a:rPr lang="cs-CZ" sz="1800" dirty="0" err="1"/>
              <a:t>R</a:t>
            </a:r>
            <a:r>
              <a:rPr lang="cs-CZ" sz="1800" smtClean="0"/>
              <a:t>ozvadov </a:t>
            </a:r>
            <a:r>
              <a:rPr lang="cs-CZ" sz="1800" dirty="0" err="1" smtClean="0"/>
              <a:t>leben</a:t>
            </a:r>
            <a:r>
              <a:rPr lang="cs-CZ" sz="1800" dirty="0" smtClean="0"/>
              <a:t> </a:t>
            </a:r>
            <a:r>
              <a:rPr lang="cs-CZ" sz="1800" dirty="0" smtClean="0"/>
              <a:t>600 </a:t>
            </a:r>
            <a:r>
              <a:rPr lang="cs-CZ" sz="1800" dirty="0" err="1" smtClean="0"/>
              <a:t>Einwohner</a:t>
            </a:r>
            <a:r>
              <a:rPr lang="cs-CZ" sz="1800" dirty="0" smtClean="0"/>
              <a:t>.</a:t>
            </a:r>
            <a:endParaRPr lang="de-DE" sz="1800" dirty="0"/>
          </a:p>
        </p:txBody>
      </p:sp>
      <p:pic>
        <p:nvPicPr>
          <p:cNvPr id="4100" name="Picture 4" descr="http://www.rozvadov.cz/image/201003051101_sedl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908720"/>
            <a:ext cx="4074976" cy="2448272"/>
          </a:xfrm>
          <a:prstGeom prst="rect">
            <a:avLst/>
          </a:prstGeom>
          <a:noFill/>
        </p:spPr>
      </p:pic>
      <p:pic>
        <p:nvPicPr>
          <p:cNvPr id="4104" name="Picture 8" descr="http://www.rozvadov.cz/image/201003051100_tah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3717032"/>
            <a:ext cx="3995936" cy="2704198"/>
          </a:xfrm>
          <a:prstGeom prst="rect">
            <a:avLst/>
          </a:prstGeom>
          <a:noFill/>
        </p:spPr>
      </p:pic>
    </p:spTree>
  </p:cSld>
  <p:clrMapOvr>
    <a:masterClrMapping/>
  </p:clrMapOvr>
  <p:transition advTm="5000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Pfraumberg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Die </a:t>
            </a:r>
            <a:r>
              <a:rPr lang="cs-CZ" sz="2000" dirty="0" err="1" smtClean="0"/>
              <a:t>Burgruine</a:t>
            </a:r>
            <a:r>
              <a:rPr lang="cs-CZ" sz="2000" dirty="0" smtClean="0"/>
              <a:t> (1121)</a:t>
            </a:r>
            <a:endParaRPr lang="cs-CZ" sz="2000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3"/>
          </p:nvPr>
        </p:nvSpPr>
        <p:spPr>
          <a:xfrm>
            <a:off x="179513" y="4869160"/>
            <a:ext cx="3528392" cy="57606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cs-CZ" b="0" dirty="0" smtClean="0"/>
              <a:t>Die </a:t>
            </a:r>
            <a:r>
              <a:rPr lang="cs-CZ" b="0" dirty="0" err="1" smtClean="0"/>
              <a:t>Burgruine</a:t>
            </a:r>
            <a:r>
              <a:rPr lang="cs-CZ" b="0" dirty="0" smtClean="0"/>
              <a:t> von </a:t>
            </a:r>
            <a:r>
              <a:rPr lang="cs-CZ" b="0" dirty="0" err="1" smtClean="0"/>
              <a:t>Pfraumberg</a:t>
            </a:r>
            <a:r>
              <a:rPr lang="cs-CZ" b="0" dirty="0" smtClean="0"/>
              <a:t> </a:t>
            </a:r>
            <a:r>
              <a:rPr lang="cs-CZ" b="0" dirty="0" smtClean="0"/>
              <a:t>(12. </a:t>
            </a:r>
            <a:r>
              <a:rPr lang="cs-CZ" b="0" dirty="0" err="1" smtClean="0"/>
              <a:t>Jh</a:t>
            </a:r>
            <a:r>
              <a:rPr lang="cs-CZ" b="0" dirty="0" smtClean="0"/>
              <a:t>.)</a:t>
            </a:r>
            <a:endParaRPr lang="cs-CZ" b="0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>
          <a:xfrm>
            <a:off x="4067944" y="4725144"/>
            <a:ext cx="4041775" cy="183306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   Die </a:t>
            </a:r>
            <a:r>
              <a:rPr lang="cs-CZ" dirty="0" err="1" smtClean="0"/>
              <a:t>Stadt</a:t>
            </a:r>
            <a:r>
              <a:rPr lang="cs-CZ" dirty="0" smtClean="0"/>
              <a:t> </a:t>
            </a:r>
            <a:r>
              <a:rPr lang="cs-CZ" dirty="0" err="1" smtClean="0"/>
              <a:t>Pfraumberg</a:t>
            </a:r>
            <a:r>
              <a:rPr lang="cs-CZ" dirty="0" smtClean="0"/>
              <a:t> 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10. Jh. </a:t>
            </a:r>
            <a:r>
              <a:rPr lang="cs-CZ" dirty="0" err="1"/>
              <a:t>a</a:t>
            </a:r>
            <a:r>
              <a:rPr lang="cs-CZ" dirty="0" err="1" smtClean="0"/>
              <a:t>n</a:t>
            </a:r>
            <a:r>
              <a:rPr lang="cs-CZ" dirty="0" smtClean="0"/>
              <a:t> </a:t>
            </a:r>
            <a:r>
              <a:rPr lang="cs-CZ" dirty="0" err="1" smtClean="0"/>
              <a:t>einem</a:t>
            </a:r>
            <a:r>
              <a:rPr lang="cs-CZ" dirty="0" smtClean="0"/>
              <a:t> </a:t>
            </a:r>
            <a:r>
              <a:rPr lang="cs-CZ" dirty="0" err="1" smtClean="0"/>
              <a:t>wichtigen</a:t>
            </a:r>
            <a:r>
              <a:rPr lang="cs-CZ" dirty="0" smtClean="0"/>
              <a:t> </a:t>
            </a:r>
            <a:r>
              <a:rPr lang="cs-CZ" dirty="0" err="1" smtClean="0"/>
              <a:t>Handelssteg</a:t>
            </a:r>
            <a:r>
              <a:rPr lang="cs-CZ" dirty="0" smtClean="0"/>
              <a:t> </a:t>
            </a:r>
            <a:r>
              <a:rPr lang="cs-CZ" dirty="0" err="1" smtClean="0"/>
              <a:t>entstanden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cs-CZ" dirty="0" err="1" smtClean="0"/>
              <a:t>Wunderschöne</a:t>
            </a:r>
            <a:r>
              <a:rPr lang="cs-CZ" dirty="0" smtClean="0"/>
              <a:t> </a:t>
            </a:r>
            <a:r>
              <a:rPr lang="cs-CZ" dirty="0" err="1" smtClean="0"/>
              <a:t>Natur</a:t>
            </a:r>
            <a:r>
              <a:rPr lang="cs-CZ" dirty="0" smtClean="0"/>
              <a:t> </a:t>
            </a:r>
            <a:r>
              <a:rPr lang="cs-CZ" dirty="0" err="1" smtClean="0"/>
              <a:t>lockt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Ausflügen</a:t>
            </a:r>
            <a:r>
              <a:rPr lang="cs-CZ" dirty="0" smtClean="0"/>
              <a:t> und </a:t>
            </a:r>
            <a:r>
              <a:rPr lang="cs-CZ" dirty="0" err="1" smtClean="0"/>
              <a:t>zur</a:t>
            </a:r>
            <a:r>
              <a:rPr lang="cs-CZ" dirty="0" smtClean="0"/>
              <a:t> </a:t>
            </a:r>
            <a:r>
              <a:rPr lang="cs-CZ" dirty="0" err="1" smtClean="0"/>
              <a:t>Erholung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3076" name="Picture 4" descr="Hrad Přimda"/>
          <p:cNvPicPr>
            <a:picLocks noChangeAspect="1" noChangeArrowheads="1"/>
          </p:cNvPicPr>
          <p:nvPr/>
        </p:nvPicPr>
        <p:blipFill>
          <a:blip r:embed="rId2" cstate="print"/>
          <a:srcRect l="3978" t="15992" b="11317"/>
          <a:stretch>
            <a:fillRect/>
          </a:stretch>
        </p:blipFill>
        <p:spPr bwMode="auto">
          <a:xfrm>
            <a:off x="179512" y="1196752"/>
            <a:ext cx="3475484" cy="3600400"/>
          </a:xfrm>
          <a:prstGeom prst="rect">
            <a:avLst/>
          </a:prstGeom>
          <a:noFill/>
        </p:spPr>
      </p:pic>
      <p:pic>
        <p:nvPicPr>
          <p:cNvPr id="3074" name="Picture 2" descr="http://karel.troja.mff.cuni.cz/latina/jpg2/TN_sJ-PL-Primda-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620688"/>
            <a:ext cx="2160240" cy="2880320"/>
          </a:xfrm>
          <a:prstGeom prst="rect">
            <a:avLst/>
          </a:prstGeom>
          <a:noFill/>
        </p:spPr>
      </p:pic>
    </p:spTree>
  </p:cSld>
  <p:clrMapOvr>
    <a:masterClrMapping/>
  </p:clrMapOvr>
  <p:transition advTm="3000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dirty="0" err="1" smtClean="0"/>
              <a:t>Diese</a:t>
            </a:r>
            <a:r>
              <a:rPr lang="cs-CZ" dirty="0" smtClean="0"/>
              <a:t> </a:t>
            </a:r>
            <a:r>
              <a:rPr lang="cs-CZ" dirty="0" err="1" smtClean="0"/>
              <a:t>Präsentation</a:t>
            </a:r>
            <a:r>
              <a:rPr lang="cs-CZ" dirty="0" smtClean="0"/>
              <a:t> </a:t>
            </a:r>
            <a:r>
              <a:rPr lang="cs-CZ" dirty="0" err="1" smtClean="0"/>
              <a:t>hat</a:t>
            </a:r>
            <a:r>
              <a:rPr lang="cs-CZ" dirty="0" smtClean="0"/>
              <a:t> Josef Erik Sedláček </a:t>
            </a:r>
            <a:r>
              <a:rPr lang="cs-CZ" dirty="0" err="1" smtClean="0"/>
              <a:t>gemacht</a:t>
            </a:r>
            <a:endParaRPr lang="cs-CZ" dirty="0" smtClean="0"/>
          </a:p>
          <a:p>
            <a:pPr algn="ctr">
              <a:buNone/>
            </a:pPr>
            <a:r>
              <a:rPr lang="cs-CZ" dirty="0" err="1" smtClean="0"/>
              <a:t>Grundschule</a:t>
            </a:r>
            <a:r>
              <a:rPr lang="cs-CZ" dirty="0" smtClean="0"/>
              <a:t> </a:t>
            </a:r>
            <a:r>
              <a:rPr lang="cs-CZ" dirty="0" err="1" smtClean="0"/>
              <a:t>Přimda</a:t>
            </a:r>
            <a:endParaRPr lang="cs-CZ" dirty="0" smtClean="0"/>
          </a:p>
          <a:p>
            <a:pPr algn="ctr">
              <a:buNone/>
            </a:pPr>
            <a:r>
              <a:rPr lang="cs-CZ" dirty="0" err="1" smtClean="0"/>
              <a:t>Tschechische</a:t>
            </a:r>
            <a:r>
              <a:rPr lang="cs-CZ" dirty="0" smtClean="0"/>
              <a:t> Republik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81</Words>
  <Application>Microsoft Office PowerPoint</Application>
  <PresentationFormat>Předvádění na obrazovce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Meine Umgebung</vt:lpstr>
      <vt:lpstr>Roßhaupt</vt:lpstr>
      <vt:lpstr>Pfraumberg</vt:lpstr>
      <vt:lpstr>Ende</vt:lpstr>
    </vt:vector>
  </TitlesOfParts>
  <Company>ZŠ Přimda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Meine Umgebung</dc:title>
  <dc:creator>Zak</dc:creator>
  <cp:lastModifiedBy>ZŠ Přimda</cp:lastModifiedBy>
  <cp:revision>9</cp:revision>
  <dcterms:created xsi:type="dcterms:W3CDTF">2010-10-22T05:48:44Z</dcterms:created>
  <dcterms:modified xsi:type="dcterms:W3CDTF">2011-09-30T12:21:18Z</dcterms:modified>
</cp:coreProperties>
</file>