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6"/>
  </p:notesMasterIdLst>
  <p:sldIdLst>
    <p:sldId id="256" r:id="rId2"/>
    <p:sldId id="258" r:id="rId3"/>
    <p:sldId id="264" r:id="rId4"/>
    <p:sldId id="257" r:id="rId5"/>
    <p:sldId id="268" r:id="rId6"/>
    <p:sldId id="272" r:id="rId7"/>
    <p:sldId id="273" r:id="rId8"/>
    <p:sldId id="274" r:id="rId9"/>
    <p:sldId id="275" r:id="rId10"/>
    <p:sldId id="261" r:id="rId11"/>
    <p:sldId id="259" r:id="rId12"/>
    <p:sldId id="271" r:id="rId13"/>
    <p:sldId id="267" r:id="rId14"/>
    <p:sldId id="276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457F7E-25C8-405F-8A7E-4B54A71ACCC8}" type="datetimeFigureOut">
              <a:rPr lang="cs-CZ" smtClean="0"/>
              <a:pPr/>
              <a:t>10.6.2011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3234BB-0AB9-4CBC-83F3-2E92D290693E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86F69-EA40-4C42-9522-93120CB86C9F}" type="datetimeFigureOut">
              <a:rPr lang="cs-CZ" smtClean="0"/>
              <a:pPr/>
              <a:t>10.6.2011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4F8C8E7-F63F-4874-8B58-78B10B3BAFD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86F69-EA40-4C42-9522-93120CB86C9F}" type="datetimeFigureOut">
              <a:rPr lang="cs-CZ" smtClean="0"/>
              <a:pPr/>
              <a:t>10.6.2011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8C8E7-F63F-4874-8B58-78B10B3BAFD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86F69-EA40-4C42-9522-93120CB86C9F}" type="datetimeFigureOut">
              <a:rPr lang="cs-CZ" smtClean="0"/>
              <a:pPr/>
              <a:t>10.6.2011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8C8E7-F63F-4874-8B58-78B10B3BAFD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86F69-EA40-4C42-9522-93120CB86C9F}" type="datetimeFigureOut">
              <a:rPr lang="cs-CZ" smtClean="0"/>
              <a:pPr/>
              <a:t>10.6.2011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4F8C8E7-F63F-4874-8B58-78B10B3BAFD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86F69-EA40-4C42-9522-93120CB86C9F}" type="datetimeFigureOut">
              <a:rPr lang="cs-CZ" smtClean="0"/>
              <a:pPr/>
              <a:t>10.6.2011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8C8E7-F63F-4874-8B58-78B10B3BAFD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86F69-EA40-4C42-9522-93120CB86C9F}" type="datetimeFigureOut">
              <a:rPr lang="cs-CZ" smtClean="0"/>
              <a:pPr/>
              <a:t>10.6.2011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8C8E7-F63F-4874-8B58-78B10B3BAFD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86F69-EA40-4C42-9522-93120CB86C9F}" type="datetimeFigureOut">
              <a:rPr lang="cs-CZ" smtClean="0"/>
              <a:pPr/>
              <a:t>10.6.2011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4F8C8E7-F63F-4874-8B58-78B10B3BAFD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86F69-EA40-4C42-9522-93120CB86C9F}" type="datetimeFigureOut">
              <a:rPr lang="cs-CZ" smtClean="0"/>
              <a:pPr/>
              <a:t>10.6.2011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8C8E7-F63F-4874-8B58-78B10B3BAFD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86F69-EA40-4C42-9522-93120CB86C9F}" type="datetimeFigureOut">
              <a:rPr lang="cs-CZ" smtClean="0"/>
              <a:pPr/>
              <a:t>10.6.2011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8C8E7-F63F-4874-8B58-78B10B3BAFD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86F69-EA40-4C42-9522-93120CB86C9F}" type="datetimeFigureOut">
              <a:rPr lang="cs-CZ" smtClean="0"/>
              <a:pPr/>
              <a:t>10.6.2011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8C8E7-F63F-4874-8B58-78B10B3BAFD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86F69-EA40-4C42-9522-93120CB86C9F}" type="datetimeFigureOut">
              <a:rPr lang="cs-CZ" smtClean="0"/>
              <a:pPr/>
              <a:t>10.6.2011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8C8E7-F63F-4874-8B58-78B10B3BAFD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2386F69-EA40-4C42-9522-93120CB86C9F}" type="datetimeFigureOut">
              <a:rPr lang="cs-CZ" smtClean="0"/>
              <a:pPr/>
              <a:t>10.6.2011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F8C8E7-F63F-4874-8B58-78B10B3BAFD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28662" y="500042"/>
            <a:ext cx="6643734" cy="1000132"/>
          </a:xfrm>
        </p:spPr>
        <p:txBody>
          <a:bodyPr>
            <a:noAutofit/>
          </a:bodyPr>
          <a:lstStyle/>
          <a:p>
            <a:r>
              <a:rPr lang="en-GB" sz="5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Teddy</a:t>
            </a:r>
            <a:r>
              <a:rPr lang="cs-CZ" sz="5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 </a:t>
            </a:r>
            <a:r>
              <a:rPr lang="en-GB" sz="5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Travel</a:t>
            </a:r>
            <a:r>
              <a:rPr lang="cs-CZ" sz="5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S</a:t>
            </a:r>
            <a:endParaRPr lang="en-GB" sz="5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1428728" y="5500702"/>
            <a:ext cx="628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Základní škola </a:t>
            </a:r>
            <a:r>
              <a:rPr lang="cs-CZ" b="1" dirty="0" err="1" smtClean="0">
                <a:solidFill>
                  <a:srgbClr val="FF0000"/>
                </a:solidFill>
              </a:rPr>
              <a:t>Přimda</a:t>
            </a:r>
            <a:r>
              <a:rPr lang="cs-CZ" b="1" dirty="0" smtClean="0">
                <a:solidFill>
                  <a:srgbClr val="FF0000"/>
                </a:solidFill>
              </a:rPr>
              <a:t>, </a:t>
            </a:r>
            <a:r>
              <a:rPr lang="cs-CZ" b="1" dirty="0" err="1" smtClean="0">
                <a:solidFill>
                  <a:srgbClr val="FF0000"/>
                </a:solidFill>
              </a:rPr>
              <a:t>Czech</a:t>
            </a:r>
            <a:r>
              <a:rPr lang="cs-CZ" b="1" dirty="0" smtClean="0">
                <a:solidFill>
                  <a:srgbClr val="FF0000"/>
                </a:solidFill>
              </a:rPr>
              <a:t> </a:t>
            </a:r>
            <a:r>
              <a:rPr lang="cs-CZ" b="1" dirty="0" err="1" smtClean="0">
                <a:solidFill>
                  <a:srgbClr val="FF0000"/>
                </a:solidFill>
              </a:rPr>
              <a:t>Republic</a:t>
            </a:r>
            <a:endParaRPr lang="cs-CZ" b="1" dirty="0">
              <a:solidFill>
                <a:srgbClr val="FF0000"/>
              </a:solidFill>
            </a:endParaRPr>
          </a:p>
        </p:txBody>
      </p:sp>
      <p:pic>
        <p:nvPicPr>
          <p:cNvPr id="4" name="Zástupný symbol pro obsah 5" descr="P101042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43240" y="1571612"/>
            <a:ext cx="4760432" cy="3571900"/>
          </a:xfrm>
          <a:prstGeom prst="roundRect">
            <a:avLst/>
          </a:prstGeom>
          <a:effectLst>
            <a:softEdge rad="127000"/>
          </a:effec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In our Play-room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6" name="Obrázek 5" descr="Teddy travels 0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14480" y="1500174"/>
            <a:ext cx="6072230" cy="4554173"/>
          </a:xfrm>
          <a:prstGeom prst="roundRect">
            <a:avLst/>
          </a:prstGeo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in our canteen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7" name="Obrázek 6" descr="P10104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9124" y="3030771"/>
            <a:ext cx="4357718" cy="3268289"/>
          </a:xfrm>
          <a:prstGeom prst="roundRect">
            <a:avLst/>
          </a:prstGeom>
          <a:effectLst>
            <a:softEdge rad="127000"/>
          </a:effectLst>
        </p:spPr>
      </p:pic>
      <p:pic>
        <p:nvPicPr>
          <p:cNvPr id="4" name="Obrázek 3" descr="Teddy travels 0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1285860"/>
            <a:ext cx="4566276" cy="3424707"/>
          </a:xfrm>
          <a:prstGeom prst="roundRect">
            <a:avLst/>
          </a:prstGeo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In our hall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7" name="Obrázek 6" descr="Teddy travels 0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6248" y="357165"/>
            <a:ext cx="4572032" cy="3429025"/>
          </a:xfrm>
          <a:prstGeom prst="roundRect">
            <a:avLst/>
          </a:prstGeom>
          <a:effectLst>
            <a:softEdge rad="127000"/>
          </a:effectLst>
        </p:spPr>
      </p:pic>
      <p:pic>
        <p:nvPicPr>
          <p:cNvPr id="8" name="Obrázek 7" descr="Teddy travels 0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2786058"/>
            <a:ext cx="4528653" cy="3396490"/>
          </a:xfrm>
          <a:prstGeom prst="round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Good Bye, Friends!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1026" name="Picture 2" descr="\\win-server\zak\Obrázky\Fotky škola\2010-11\Travel Teddy\Teddy travels 0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1500174"/>
            <a:ext cx="6000792" cy="45014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71472" y="2357430"/>
            <a:ext cx="7858180" cy="1446210"/>
          </a:xfrm>
        </p:spPr>
        <p:txBody>
          <a:bodyPr/>
          <a:lstStyle/>
          <a:p>
            <a:pPr algn="ctr">
              <a:buNone/>
            </a:pPr>
            <a:r>
              <a:rPr lang="en-GB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This presentation was made by pupils from Přimda</a:t>
            </a:r>
            <a:endParaRPr lang="en-GB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in front of our school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4" name="Zástupný symbol pro obsah 3" descr="P101047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1214422"/>
            <a:ext cx="3545975" cy="2660655"/>
          </a:xfrm>
          <a:prstGeom prst="roundRect">
            <a:avLst/>
          </a:prstGeom>
          <a:effectLst>
            <a:softEdge rad="127000"/>
          </a:effectLst>
        </p:spPr>
      </p:pic>
      <p:pic>
        <p:nvPicPr>
          <p:cNvPr id="6" name="Zástupný symbol pro obsah 5" descr="P1010429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714612" y="3500438"/>
            <a:ext cx="3808344" cy="2857520"/>
          </a:xfrm>
          <a:prstGeom prst="roundRect">
            <a:avLst/>
          </a:prstGeom>
          <a:effectLst>
            <a:softEdge rad="127000"/>
          </a:effectLst>
        </p:spPr>
      </p:pic>
      <p:pic>
        <p:nvPicPr>
          <p:cNvPr id="5" name="Zástupný symbol pro obsah 3" descr="P101047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57818" y="1214422"/>
            <a:ext cx="3641183" cy="2732093"/>
          </a:xfrm>
          <a:prstGeom prst="roundRect">
            <a:avLst/>
          </a:prstGeom>
          <a:effectLst>
            <a:softEdge rad="127000"/>
          </a:effectLst>
        </p:spPr>
      </p:pic>
      <p:sp>
        <p:nvSpPr>
          <p:cNvPr id="7" name="TextovéPole 6"/>
          <p:cNvSpPr txBox="1"/>
          <p:nvPr/>
        </p:nvSpPr>
        <p:spPr>
          <a:xfrm>
            <a:off x="3857620" y="6215082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err="1" smtClean="0">
                <a:solidFill>
                  <a:srgbClr val="FF0000"/>
                </a:solidFill>
              </a:rPr>
              <a:t>Szymek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6786578" y="3857628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FF0000"/>
                </a:solidFill>
              </a:rPr>
              <a:t>Ivan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1000100" y="3786190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err="1" smtClean="0">
                <a:solidFill>
                  <a:srgbClr val="FF0000"/>
                </a:solidFill>
              </a:rPr>
              <a:t>Genaro</a:t>
            </a:r>
            <a:endParaRPr lang="cs-CZ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00100" y="428604"/>
            <a:ext cx="6000792" cy="838200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Our new friends 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3" name="Obrázek 2" descr="Teddy travels 003.jpg"/>
          <p:cNvPicPr>
            <a:picLocks noChangeAspect="1"/>
          </p:cNvPicPr>
          <p:nvPr/>
        </p:nvPicPr>
        <p:blipFill>
          <a:blip r:embed="rId2" cstate="print"/>
          <a:srcRect l="1710" t="11916" r="21317" b="7650"/>
          <a:stretch>
            <a:fillRect/>
          </a:stretch>
        </p:blipFill>
        <p:spPr>
          <a:xfrm>
            <a:off x="6429388" y="1428736"/>
            <a:ext cx="2500330" cy="30003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softEdge rad="127000"/>
          </a:effectLst>
        </p:spPr>
      </p:pic>
      <p:sp>
        <p:nvSpPr>
          <p:cNvPr id="5" name="TextovéPole 4"/>
          <p:cNvSpPr txBox="1"/>
          <p:nvPr/>
        </p:nvSpPr>
        <p:spPr>
          <a:xfrm>
            <a:off x="6643702" y="4572008"/>
            <a:ext cx="21431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srgbClr val="FF0000"/>
                </a:solidFill>
              </a:rPr>
              <a:t>Szymuś from </a:t>
            </a:r>
            <a:r>
              <a:rPr lang="en-GB" sz="2000" dirty="0" err="1" smtClean="0">
                <a:solidFill>
                  <a:srgbClr val="FF0000"/>
                </a:solidFill>
              </a:rPr>
              <a:t>Krak</a:t>
            </a:r>
            <a:r>
              <a:rPr lang="cs-CZ" sz="2000" dirty="0" smtClean="0">
                <a:solidFill>
                  <a:srgbClr val="FF0000"/>
                </a:solidFill>
              </a:rPr>
              <a:t>ó</a:t>
            </a:r>
            <a:r>
              <a:rPr lang="en-GB" sz="2000" dirty="0" smtClean="0">
                <a:solidFill>
                  <a:srgbClr val="FF0000"/>
                </a:solidFill>
              </a:rPr>
              <a:t>w</a:t>
            </a:r>
            <a:r>
              <a:rPr lang="cs-CZ" sz="2000" dirty="0" smtClean="0">
                <a:solidFill>
                  <a:srgbClr val="FF0000"/>
                </a:solidFill>
              </a:rPr>
              <a:t>, </a:t>
            </a:r>
            <a:r>
              <a:rPr lang="cs-CZ" sz="2000" dirty="0" err="1" smtClean="0">
                <a:solidFill>
                  <a:srgbClr val="FF0000"/>
                </a:solidFill>
              </a:rPr>
              <a:t>Pol</a:t>
            </a:r>
            <a:r>
              <a:rPr lang="en-GB" sz="2000" dirty="0" smtClean="0">
                <a:solidFill>
                  <a:srgbClr val="FF0000"/>
                </a:solidFill>
              </a:rPr>
              <a:t>and</a:t>
            </a:r>
            <a:endParaRPr lang="en-GB" sz="2000" dirty="0"/>
          </a:p>
        </p:txBody>
      </p:sp>
      <p:pic>
        <p:nvPicPr>
          <p:cNvPr id="6" name="Zástupný symbol pro obsah 3" descr="Teddy travels 00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-367" t="14428" b="4777"/>
          <a:stretch>
            <a:fillRect/>
          </a:stretch>
        </p:blipFill>
        <p:spPr>
          <a:xfrm rot="10800000">
            <a:off x="3500430" y="2714620"/>
            <a:ext cx="2428144" cy="28818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softEdge rad="127000"/>
          </a:effectLst>
        </p:spPr>
      </p:pic>
      <p:pic>
        <p:nvPicPr>
          <p:cNvPr id="7" name="Zástupný symbol pro obsah 3" descr="Teddy travels 0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472" y="1357298"/>
            <a:ext cx="2515150" cy="30091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softEdge rad="127000"/>
          </a:effectLst>
        </p:spPr>
      </p:pic>
      <p:sp>
        <p:nvSpPr>
          <p:cNvPr id="8" name="TextovéPole 7"/>
          <p:cNvSpPr txBox="1"/>
          <p:nvPr/>
        </p:nvSpPr>
        <p:spPr>
          <a:xfrm>
            <a:off x="3571868" y="2071678"/>
            <a:ext cx="23574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srgbClr val="FF0000"/>
                </a:solidFill>
              </a:rPr>
              <a:t>Ivan from So</a:t>
            </a:r>
            <a:r>
              <a:rPr lang="cs-CZ" sz="2000" dirty="0" smtClean="0">
                <a:solidFill>
                  <a:srgbClr val="FF0000"/>
                </a:solidFill>
              </a:rPr>
              <a:t>f</a:t>
            </a:r>
            <a:r>
              <a:rPr lang="en-GB" sz="2000" dirty="0" err="1" smtClean="0">
                <a:solidFill>
                  <a:srgbClr val="FF0000"/>
                </a:solidFill>
              </a:rPr>
              <a:t>ia</a:t>
            </a:r>
            <a:r>
              <a:rPr lang="cs-CZ" sz="2000" dirty="0" smtClean="0">
                <a:solidFill>
                  <a:srgbClr val="FF0000"/>
                </a:solidFill>
              </a:rPr>
              <a:t>, </a:t>
            </a:r>
            <a:r>
              <a:rPr lang="en-GB" sz="2000" dirty="0" err="1" smtClean="0">
                <a:solidFill>
                  <a:srgbClr val="FF0000"/>
                </a:solidFill>
              </a:rPr>
              <a:t>Bulgary</a:t>
            </a:r>
            <a:endParaRPr lang="en-GB" sz="2000" dirty="0"/>
          </a:p>
        </p:txBody>
      </p:sp>
      <p:sp>
        <p:nvSpPr>
          <p:cNvPr id="9" name="TextovéPole 8"/>
          <p:cNvSpPr txBox="1"/>
          <p:nvPr/>
        </p:nvSpPr>
        <p:spPr>
          <a:xfrm>
            <a:off x="1071538" y="4357694"/>
            <a:ext cx="1571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err="1" smtClean="0">
                <a:solidFill>
                  <a:srgbClr val="FF0000"/>
                </a:solidFill>
              </a:rPr>
              <a:t>Genaro</a:t>
            </a:r>
            <a:r>
              <a:rPr lang="en-GB" sz="2000" dirty="0" smtClean="0">
                <a:solidFill>
                  <a:srgbClr val="FF0000"/>
                </a:solidFill>
              </a:rPr>
              <a:t> from Nap</a:t>
            </a:r>
            <a:r>
              <a:rPr lang="cs-CZ" sz="2000" dirty="0" err="1" smtClean="0">
                <a:solidFill>
                  <a:srgbClr val="FF0000"/>
                </a:solidFill>
              </a:rPr>
              <a:t>oli</a:t>
            </a:r>
            <a:r>
              <a:rPr lang="cs-CZ" sz="2000" dirty="0" smtClean="0">
                <a:solidFill>
                  <a:srgbClr val="FF0000"/>
                </a:solidFill>
              </a:rPr>
              <a:t>, Italy</a:t>
            </a:r>
            <a:endParaRPr lang="en-GB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143000"/>
          </a:xfrm>
        </p:spPr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In our classroom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6" name="Obrázek 5" descr="Dragon 0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38623" y="2786058"/>
            <a:ext cx="4519093" cy="3389320"/>
          </a:xfrm>
          <a:prstGeom prst="roundRect">
            <a:avLst/>
          </a:prstGeom>
          <a:effectLst>
            <a:softEdge rad="127000"/>
          </a:effectLst>
        </p:spPr>
      </p:pic>
      <p:pic>
        <p:nvPicPr>
          <p:cNvPr id="4" name="Zástupný symbol pro obsah 3" descr="P101047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57158" y="1428736"/>
            <a:ext cx="4429156" cy="3323334"/>
          </a:xfrm>
          <a:prstGeom prst="roundRect">
            <a:avLst/>
          </a:prstGeo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Our friends </a:t>
            </a:r>
            <a:r>
              <a:rPr lang="en-GB" dirty="0" smtClean="0">
                <a:solidFill>
                  <a:srgbClr val="FF0000"/>
                </a:solidFill>
              </a:rPr>
              <a:t>visited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en-GB" dirty="0" smtClean="0">
                <a:solidFill>
                  <a:srgbClr val="FF0000"/>
                </a:solidFill>
              </a:rPr>
              <a:t>our headmistress 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6" name="Obrázek 5" descr="Teddy travels 0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14480" y="1500174"/>
            <a:ext cx="5852160" cy="4389120"/>
          </a:xfrm>
          <a:prstGeom prst="round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FF0000"/>
                </a:solidFill>
              </a:rPr>
              <a:t>In </a:t>
            </a:r>
            <a:r>
              <a:rPr lang="cs-CZ" dirty="0" err="1" smtClean="0">
                <a:solidFill>
                  <a:srgbClr val="FF0000"/>
                </a:solidFill>
              </a:rPr>
              <a:t>Our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Geography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room</a:t>
            </a:r>
            <a:endParaRPr lang="cs-CZ" dirty="0">
              <a:solidFill>
                <a:srgbClr val="FF0000"/>
              </a:solidFill>
            </a:endParaRPr>
          </a:p>
        </p:txBody>
      </p:sp>
      <p:pic>
        <p:nvPicPr>
          <p:cNvPr id="4" name="Obrázek 3" descr="Teddy travels 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5918" y="1500174"/>
            <a:ext cx="5852160" cy="4389120"/>
          </a:xfrm>
          <a:prstGeom prst="round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In our music hall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4" name="Obrázek 3" descr="Teddy travels 0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43042" y="1357298"/>
            <a:ext cx="6259853" cy="4694890"/>
          </a:xfrm>
          <a:prstGeom prst="round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In our </a:t>
            </a:r>
            <a:r>
              <a:rPr lang="en-GB" dirty="0" err="1" smtClean="0">
                <a:solidFill>
                  <a:srgbClr val="FF0000"/>
                </a:solidFill>
              </a:rPr>
              <a:t>ict</a:t>
            </a:r>
            <a:r>
              <a:rPr lang="en-GB" dirty="0" smtClean="0">
                <a:solidFill>
                  <a:srgbClr val="FF0000"/>
                </a:solidFill>
              </a:rPr>
              <a:t> room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4" name="Obrázek 3" descr="Teddy travels 0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14479" y="1357298"/>
            <a:ext cx="6191293" cy="4643470"/>
          </a:xfrm>
          <a:prstGeom prst="round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Teddy travels 0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1285859"/>
            <a:ext cx="4500594" cy="3375445"/>
          </a:xfrm>
          <a:prstGeom prst="roundRect">
            <a:avLst/>
          </a:prstGeom>
          <a:effectLst>
            <a:softEdge rad="127000"/>
          </a:effec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We like sports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4" name="Obrázek 3" descr="Teddy travels 0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71934" y="2928934"/>
            <a:ext cx="4714908" cy="3536181"/>
          </a:xfrm>
          <a:prstGeom prst="roundRect">
            <a:avLst/>
          </a:prstGeom>
          <a:effectLst>
            <a:softEdge rad="127000"/>
          </a:effectLst>
        </p:spPr>
      </p:pic>
      <p:sp>
        <p:nvSpPr>
          <p:cNvPr id="7" name="TextovéPole 6"/>
          <p:cNvSpPr txBox="1"/>
          <p:nvPr/>
        </p:nvSpPr>
        <p:spPr>
          <a:xfrm>
            <a:off x="714348" y="4643446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FF0000"/>
                </a:solidFill>
              </a:rPr>
              <a:t>Our gym</a:t>
            </a:r>
            <a:endParaRPr lang="en-GB" sz="800" b="1" dirty="0">
              <a:solidFill>
                <a:srgbClr val="FF0000"/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5500694" y="2643182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FF0000"/>
                </a:solidFill>
              </a:rPr>
              <a:t>Our playground</a:t>
            </a:r>
            <a:endParaRPr lang="en-GB" sz="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</TotalTime>
  <Words>90</Words>
  <Application>Microsoft Office PowerPoint</Application>
  <PresentationFormat>Předvádění na obrazovce (4:3)</PresentationFormat>
  <Paragraphs>23</Paragraphs>
  <Slides>14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Cesta</vt:lpstr>
      <vt:lpstr>Teddy TravelS</vt:lpstr>
      <vt:lpstr>in front of our school</vt:lpstr>
      <vt:lpstr>Our new friends </vt:lpstr>
      <vt:lpstr>In our classroom</vt:lpstr>
      <vt:lpstr>Our friends visited our headmistress </vt:lpstr>
      <vt:lpstr>In Our Geography room</vt:lpstr>
      <vt:lpstr>In our music hall</vt:lpstr>
      <vt:lpstr>In our ict room</vt:lpstr>
      <vt:lpstr>We like sports</vt:lpstr>
      <vt:lpstr>In our Play-room</vt:lpstr>
      <vt:lpstr>in our canteen</vt:lpstr>
      <vt:lpstr>In our hall</vt:lpstr>
      <vt:lpstr>Good Bye, Friends!</vt:lpstr>
      <vt:lpstr>Snímek 14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Travel teddy</dc:title>
  <dc:creator>Zak</dc:creator>
  <cp:lastModifiedBy>Jana Valečková</cp:lastModifiedBy>
  <cp:revision>27</cp:revision>
  <dcterms:created xsi:type="dcterms:W3CDTF">2011-03-11T10:31:12Z</dcterms:created>
  <dcterms:modified xsi:type="dcterms:W3CDTF">2011-06-10T19:24:45Z</dcterms:modified>
</cp:coreProperties>
</file>