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A5DD9-2486-4E37-816E-BBCC88FE539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FBA244-2D41-48D6-9350-CB308E95920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innerShdw blurRad="114300">
            <a:prstClr val="black"/>
          </a:innerShdw>
          <a:softEdge rad="317500"/>
        </a:effectLst>
      </dgm:spPr>
      <dgm:t>
        <a:bodyPr/>
        <a:lstStyle/>
        <a:p>
          <a:endParaRPr lang="cs-CZ" dirty="0"/>
        </a:p>
      </dgm:t>
    </dgm:pt>
    <dgm:pt modelId="{AAC5D570-5C2B-4EF9-A442-29FC1E2F769A}" type="parTrans" cxnId="{9F313DCA-7170-4B15-8920-325FCB170B6B}">
      <dgm:prSet/>
      <dgm:spPr/>
      <dgm:t>
        <a:bodyPr/>
        <a:lstStyle/>
        <a:p>
          <a:endParaRPr lang="cs-CZ"/>
        </a:p>
      </dgm:t>
    </dgm:pt>
    <dgm:pt modelId="{F40AD316-7FE5-4E46-8757-BC04B6D2DAAB}" type="sibTrans" cxnId="{9F313DCA-7170-4B15-8920-325FCB170B6B}">
      <dgm:prSet/>
      <dgm:spPr/>
      <dgm:t>
        <a:bodyPr/>
        <a:lstStyle/>
        <a:p>
          <a:endParaRPr lang="cs-CZ"/>
        </a:p>
      </dgm:t>
    </dgm:pt>
    <dgm:pt modelId="{733B3DCF-D31D-49FD-BEEB-BB09E313940F}" type="pres">
      <dgm:prSet presAssocID="{E00A5DD9-2486-4E37-816E-BBCC88FE53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BC2E969-20F4-4708-AC7E-4427F9758EA8}" type="pres">
      <dgm:prSet presAssocID="{61FBA244-2D41-48D6-9350-CB308E95920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9C3555-F8C4-4EFF-B2F0-78997E5914F2}" type="presOf" srcId="{61FBA244-2D41-48D6-9350-CB308E959202}" destId="{6BC2E969-20F4-4708-AC7E-4427F9758EA8}" srcOrd="0" destOrd="0" presId="urn:microsoft.com/office/officeart/2005/8/layout/default#1"/>
    <dgm:cxn modelId="{9F313DCA-7170-4B15-8920-325FCB170B6B}" srcId="{E00A5DD9-2486-4E37-816E-BBCC88FE5397}" destId="{61FBA244-2D41-48D6-9350-CB308E959202}" srcOrd="0" destOrd="0" parTransId="{AAC5D570-5C2B-4EF9-A442-29FC1E2F769A}" sibTransId="{F40AD316-7FE5-4E46-8757-BC04B6D2DAAB}"/>
    <dgm:cxn modelId="{6D48159E-5E8C-412F-A51B-FD8EB59C1499}" type="presOf" srcId="{E00A5DD9-2486-4E37-816E-BBCC88FE5397}" destId="{733B3DCF-D31D-49FD-BEEB-BB09E313940F}" srcOrd="0" destOrd="0" presId="urn:microsoft.com/office/officeart/2005/8/layout/default#1"/>
    <dgm:cxn modelId="{B8050DD1-EAB8-4C28-A594-E0A58DC90374}" type="presParOf" srcId="{733B3DCF-D31D-49FD-BEEB-BB09E313940F}" destId="{6BC2E969-20F4-4708-AC7E-4427F9758EA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2E969-20F4-4708-AC7E-4427F9758EA8}">
      <dsp:nvSpPr>
        <dsp:cNvPr id="0" name=""/>
        <dsp:cNvSpPr/>
      </dsp:nvSpPr>
      <dsp:spPr>
        <a:xfrm>
          <a:off x="0" y="321962"/>
          <a:ext cx="5220072" cy="31320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0" y="321962"/>
        <a:ext cx="5220072" cy="313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4544" y="620688"/>
            <a:ext cx="6444208" cy="2520280"/>
          </a:xfrm>
        </p:spPr>
        <p:txBody>
          <a:bodyPr>
            <a:normAutofit/>
            <a:scene3d>
              <a:camera prst="perspectiveContrastingRightFacing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Womit</a:t>
            </a:r>
            <a:r>
              <a:rPr lang="cs-CZ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assoziert</a:t>
            </a:r>
            <a:r>
              <a:rPr lang="cs-CZ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man </a:t>
            </a:r>
            <a:r>
              <a:rPr lang="cs-CZ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meine</a:t>
            </a:r>
            <a:r>
              <a:rPr lang="cs-CZ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Heimat</a:t>
            </a:r>
            <a:r>
              <a:rPr lang="cs-CZ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in </a:t>
            </a:r>
            <a:r>
              <a:rPr lang="cs-CZ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Europa</a:t>
            </a:r>
            <a:endParaRPr lang="cs-CZ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635896" y="2636912"/>
          <a:ext cx="522007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advTm="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C2E969-20F4-4708-AC7E-4427F9758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BC2E969-20F4-4708-AC7E-4427F9758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hattrick.cz/wp-content/uploads/2010/08/Viktoria-Plzen%C2%A6%C3%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467475" cy="4295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Unser</a:t>
            </a:r>
            <a:r>
              <a:rPr lang="cs-CZ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e</a:t>
            </a:r>
            <a:r>
              <a:rPr lang="de-DE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 Fußballmannschaft</a:t>
            </a:r>
            <a:endParaRPr kumimoji="0" lang="de-DE" sz="4100" b="1" i="0" u="none" strike="noStrike" kern="1200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63888" y="61653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Viktoria Plzeň</a:t>
            </a:r>
          </a:p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1911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3068960"/>
            <a:ext cx="8352928" cy="165618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Diese Präsentation hat David gemacht</a:t>
            </a:r>
            <a:endParaRPr kumimoji="0" lang="de-DE" sz="4100" b="1" i="0" u="none" strike="noStrike" kern="1200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92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Unser Präsident</a:t>
            </a:r>
            <a:endParaRPr lang="de-D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4338" name="Picture 2" descr="http://www.hbl.cz/image/200601011920_prezi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4536504" cy="3402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131840" y="52292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Václav Klaus vom Jahre 2003</a:t>
            </a:r>
            <a:endParaRPr lang="de-D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84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</a:b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Der </a:t>
            </a:r>
            <a:r>
              <a:rPr lang="cs-CZ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erste</a:t>
            </a: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cs-CZ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tschechoslowakische</a:t>
            </a: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cs-CZ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Präsident</a:t>
            </a: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.</a:t>
            </a:r>
            <a:endParaRPr lang="de-D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5364" name="Picture 4" descr="http://i.lidovky.cz/06/011/lngal/JEL10192f_T.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952328" cy="4072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059832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T. G. Masaryk ( 1918 – 1935 )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999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D</a:t>
            </a:r>
            <a:r>
              <a:rPr lang="de-D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er erste t</a:t>
            </a: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s</a:t>
            </a:r>
            <a:r>
              <a:rPr lang="de-D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chechische</a:t>
            </a:r>
            <a:r>
              <a:rPr lang="de-D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Präsident</a:t>
            </a: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.</a:t>
            </a:r>
            <a:endParaRPr lang="de-D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6386" name="Picture 2" descr="http://www.dejepis.com/img/h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728146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3851920" y="56612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Václav Havel ( 1993 – 2003 )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0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vo.bloger.cz/obrazky/mivo.bloger.cz/karel-g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3816424" cy="3533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Der bekannteste </a:t>
            </a:r>
            <a:r>
              <a:rPr lang="de-D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S</a:t>
            </a:r>
            <a:r>
              <a:rPr lang="cs-C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ä</a:t>
            </a:r>
            <a:r>
              <a:rPr lang="de-D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nger</a:t>
            </a:r>
            <a:endParaRPr lang="de-D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51920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Karel Gott</a:t>
            </a:r>
          </a:p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14. 07. 1939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76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rvnizpravy.cz/repository/zpravy/_antialias_712796b4-c82a-102e-9d3d-00259003513e_9ad6d9e2543c1a8cc8d65f0c15cc6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112568" cy="3413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100" b="1" i="0" u="none" strike="noStrike" kern="1200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Unser</a:t>
            </a:r>
            <a:r>
              <a:rPr kumimoji="0" lang="de-DE" sz="4100" b="1" i="0" u="none" strike="noStrike" kern="1200" cap="none" spc="0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Hockeyspieler</a:t>
            </a:r>
            <a:endParaRPr kumimoji="0" lang="de-DE" sz="4100" b="1" i="0" u="none" strike="noStrike" kern="1200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63888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Ondřej Pavelec</a:t>
            </a:r>
          </a:p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31. 08. 1987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89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Das bekannte Bier Gambrinus in Pilsen</a:t>
            </a:r>
            <a:endParaRPr kumimoji="0" lang="de-DE" sz="4100" b="1" i="0" u="none" strike="noStrike" kern="1200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www.hyperslevy.cz/galerie/871/1303889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616624" cy="421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563888" y="61653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Gambrinus</a:t>
            </a:r>
          </a:p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Vom Jahre 1869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1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radyazamky24.cz/wp-content/gallery/hrad-karlstejn/karlstejn_6_vw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57950" cy="4305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Die bekannteste Burg </a:t>
            </a:r>
            <a:r>
              <a:rPr lang="de-DE" sz="4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Karlštejn</a:t>
            </a:r>
            <a:endParaRPr kumimoji="0" lang="de-DE" sz="4100" b="1" i="0" u="none" strike="noStrike" kern="1200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63888" y="61653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Karlštejn – 1348</a:t>
            </a:r>
          </a:p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Karel IV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84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a/ae/VeproKnedloZelo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181725" cy="450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rPr>
              <a:t>Unser Nationalessen</a:t>
            </a:r>
            <a:endParaRPr kumimoji="0" lang="de-DE" sz="4100" b="1" i="0" u="none" strike="noStrike" kern="1200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706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99</Words>
  <Application>Microsoft Office PowerPoint</Application>
  <PresentationFormat>Předvádění na obrazovce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Vrchol</vt:lpstr>
      <vt:lpstr>Womit assoziert man meine Heimat in Europa</vt:lpstr>
      <vt:lpstr>Unser Präsident</vt:lpstr>
      <vt:lpstr> Der erste tschechoslowakische Präsident.</vt:lpstr>
      <vt:lpstr>Der erste tschechische Präsident.</vt:lpstr>
      <vt:lpstr>Der bekannteste Sänger</vt:lpstr>
      <vt:lpstr>Prezentace aplikace PowerPoint</vt:lpstr>
      <vt:lpstr>Prezentace aplikace PowerPoint</vt:lpstr>
      <vt:lpstr>Prezentace aplikace PowerPoint</vt:lpstr>
      <vt:lpstr>Prezentace aplikace PowerPoint</vt:lpstr>
      <vt:lpstr>Unsere Fußballmannschaft</vt:lpstr>
      <vt:lpstr>Diese Präsentation hat David gemacht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Womit assoziert man meine Heimat in Europa</dc:title>
  <cp:lastModifiedBy>ZŠ Přimda</cp:lastModifiedBy>
  <cp:revision>20</cp:revision>
  <dcterms:modified xsi:type="dcterms:W3CDTF">2011-09-30T12:16:10Z</dcterms:modified>
</cp:coreProperties>
</file>