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2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2E10-A01D-4646-86C7-276667D88434}" type="datetimeFigureOut">
              <a:rPr lang="cs-CZ" smtClean="0"/>
              <a:pPr/>
              <a:t>24.3.2011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BFB38E-07D8-4B6E-B062-EA213D20798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2E10-A01D-4646-86C7-276667D88434}" type="datetimeFigureOut">
              <a:rPr lang="cs-CZ" smtClean="0"/>
              <a:pPr/>
              <a:t>24.3.2011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B38E-07D8-4B6E-B062-EA213D2079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2E10-A01D-4646-86C7-276667D88434}" type="datetimeFigureOut">
              <a:rPr lang="cs-CZ" smtClean="0"/>
              <a:pPr/>
              <a:t>24.3.2011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B38E-07D8-4B6E-B062-EA213D2079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93E2E10-A01D-4646-86C7-276667D88434}" type="datetimeFigureOut">
              <a:rPr lang="cs-CZ" smtClean="0"/>
              <a:pPr/>
              <a:t>24.3.2011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93BFB38E-07D8-4B6E-B062-EA213D20798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2E10-A01D-4646-86C7-276667D88434}" type="datetimeFigureOut">
              <a:rPr lang="cs-CZ" smtClean="0"/>
              <a:pPr/>
              <a:t>24.3.2011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B38E-07D8-4B6E-B062-EA213D20798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2E10-A01D-4646-86C7-276667D88434}" type="datetimeFigureOut">
              <a:rPr lang="cs-CZ" smtClean="0"/>
              <a:pPr/>
              <a:t>24.3.2011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B38E-07D8-4B6E-B062-EA213D20798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B38E-07D8-4B6E-B062-EA213D20798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2E10-A01D-4646-86C7-276667D88434}" type="datetimeFigureOut">
              <a:rPr lang="cs-CZ" smtClean="0"/>
              <a:pPr/>
              <a:t>24.3.2011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2E10-A01D-4646-86C7-276667D88434}" type="datetimeFigureOut">
              <a:rPr lang="cs-CZ" smtClean="0"/>
              <a:pPr/>
              <a:t>24.3.2011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B38E-07D8-4B6E-B062-EA213D20798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2E10-A01D-4646-86C7-276667D88434}" type="datetimeFigureOut">
              <a:rPr lang="cs-CZ" smtClean="0"/>
              <a:pPr/>
              <a:t>24.3.2011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FB38E-07D8-4B6E-B062-EA213D20798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93E2E10-A01D-4646-86C7-276667D88434}" type="datetimeFigureOut">
              <a:rPr lang="cs-CZ" smtClean="0"/>
              <a:pPr/>
              <a:t>24.3.2011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3BFB38E-07D8-4B6E-B062-EA213D20798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E2E10-A01D-4646-86C7-276667D88434}" type="datetimeFigureOut">
              <a:rPr lang="cs-CZ" smtClean="0"/>
              <a:pPr/>
              <a:t>24.3.2011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3BFB38E-07D8-4B6E-B062-EA213D20798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93E2E10-A01D-4646-86C7-276667D88434}" type="datetimeFigureOut">
              <a:rPr lang="cs-CZ" smtClean="0"/>
              <a:pPr/>
              <a:t>24.3.2011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93BFB38E-07D8-4B6E-B062-EA213D20798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upload.wikimedia.org/wikipedia/commons/c/c4/Stamp_Kurland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c/ce/Bundesarchiv_Bild_183-1989-0322-506,_Adolf_Hitler,_Kinderbild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upload.wikimedia.org/wikipedia/commons/2/23/Hitler_Signature2.sv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upload.wikimedia.org/wikipedia/commons/8/84/Bundesarchiv_Bild_146-1976-033-06,_M%C3%BCnchener_Abkommen,_Unterschrift_Adolf_Hitler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1412776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cs-CZ" sz="9600" dirty="0" smtClean="0">
                <a:solidFill>
                  <a:srgbClr val="FFC000"/>
                </a:solidFill>
              </a:rPr>
              <a:t>Adolf Hitler</a:t>
            </a:r>
            <a:endParaRPr lang="en-GB" sz="96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C000"/>
                </a:solidFill>
              </a:rPr>
              <a:t>P</a:t>
            </a:r>
            <a:r>
              <a:rPr lang="en-GB" dirty="0" err="1" smtClean="0">
                <a:solidFill>
                  <a:srgbClr val="FFC000"/>
                </a:solidFill>
              </a:rPr>
              <a:t>ostage</a:t>
            </a:r>
            <a:r>
              <a:rPr lang="en-GB" dirty="0" smtClean="0">
                <a:solidFill>
                  <a:srgbClr val="FFC000"/>
                </a:solidFill>
              </a:rPr>
              <a:t> stamp with Hitler</a:t>
            </a:r>
            <a:endParaRPr lang="en-GB" dirty="0">
              <a:solidFill>
                <a:srgbClr val="FFC000"/>
              </a:solidFill>
            </a:endParaRPr>
          </a:p>
        </p:txBody>
      </p:sp>
      <p:pic>
        <p:nvPicPr>
          <p:cNvPr id="21506" name="Picture 2" descr="Soubor:Stamp Kurlan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2204864"/>
            <a:ext cx="3622154" cy="41487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C000"/>
                </a:solidFill>
              </a:rPr>
              <a:t>Hitler committed suicide </a:t>
            </a:r>
            <a:r>
              <a:rPr lang="cs-CZ" dirty="0" smtClean="0">
                <a:solidFill>
                  <a:srgbClr val="FFC000"/>
                </a:solidFill>
              </a:rPr>
              <a:t>on </a:t>
            </a:r>
            <a:r>
              <a:rPr lang="en-GB" dirty="0" smtClean="0">
                <a:solidFill>
                  <a:srgbClr val="FFC000"/>
                </a:solidFill>
              </a:rPr>
              <a:t>30.4.</a:t>
            </a:r>
            <a:r>
              <a:rPr lang="cs-CZ" dirty="0" smtClean="0">
                <a:solidFill>
                  <a:srgbClr val="FFC000"/>
                </a:solidFill>
              </a:rPr>
              <a:t>1</a:t>
            </a:r>
            <a:r>
              <a:rPr lang="en-GB" dirty="0" smtClean="0">
                <a:solidFill>
                  <a:srgbClr val="FFC000"/>
                </a:solidFill>
              </a:rPr>
              <a:t>945</a:t>
            </a:r>
            <a:endParaRPr lang="en-GB" dirty="0">
              <a:solidFill>
                <a:srgbClr val="FFC000"/>
              </a:solidFill>
            </a:endParaRPr>
          </a:p>
        </p:txBody>
      </p:sp>
      <p:pic>
        <p:nvPicPr>
          <p:cNvPr id="22530" name="Picture 2" descr="http://hitler-adolf.wz.cz/img/fotogalerie/pic13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564904"/>
            <a:ext cx="4071181" cy="3300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219200"/>
          </a:xfrm>
        </p:spPr>
        <p:txBody>
          <a:bodyPr>
            <a:noAutofit/>
          </a:bodyPr>
          <a:lstStyle/>
          <a:p>
            <a:r>
              <a:rPr lang="en-GB" sz="6600" dirty="0" smtClean="0">
                <a:solidFill>
                  <a:srgbClr val="FFC000"/>
                </a:solidFill>
              </a:rPr>
              <a:t>This presentation was made by </a:t>
            </a:r>
            <a:r>
              <a:rPr lang="en-GB" sz="6600" dirty="0" err="1" smtClean="0">
                <a:solidFill>
                  <a:srgbClr val="FFC000"/>
                </a:solidFill>
              </a:rPr>
              <a:t>Pavel</a:t>
            </a:r>
            <a:r>
              <a:rPr lang="en-GB" sz="6600" dirty="0" smtClean="0">
                <a:solidFill>
                  <a:srgbClr val="FFC000"/>
                </a:solidFill>
              </a:rPr>
              <a:t> </a:t>
            </a:r>
            <a:r>
              <a:rPr lang="en-GB" sz="6600" dirty="0" err="1" smtClean="0">
                <a:solidFill>
                  <a:srgbClr val="FFC000"/>
                </a:solidFill>
              </a:rPr>
              <a:t>Hrůza</a:t>
            </a:r>
            <a:endParaRPr lang="en-GB" sz="66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FFC000"/>
                </a:solidFill>
              </a:rPr>
              <a:t>Adolf Hitler as </a:t>
            </a:r>
            <a:r>
              <a:rPr lang="cs-CZ" dirty="0" smtClean="0">
                <a:solidFill>
                  <a:srgbClr val="FFC000"/>
                </a:solidFill>
              </a:rPr>
              <a:t>a </a:t>
            </a:r>
            <a:r>
              <a:rPr lang="en-GB" dirty="0" smtClean="0">
                <a:solidFill>
                  <a:srgbClr val="FFC000"/>
                </a:solidFill>
              </a:rPr>
              <a:t>child</a:t>
            </a:r>
            <a:r>
              <a:rPr lang="cs-CZ" dirty="0" smtClean="0">
                <a:solidFill>
                  <a:srgbClr val="FFC000"/>
                </a:solidFill>
              </a:rPr>
              <a:t>.</a:t>
            </a:r>
            <a:endParaRPr lang="en-GB" dirty="0">
              <a:solidFill>
                <a:srgbClr val="FFC000"/>
              </a:solidFill>
            </a:endParaRPr>
          </a:p>
        </p:txBody>
      </p:sp>
      <p:pic>
        <p:nvPicPr>
          <p:cNvPr id="13316" name="Picture 4" descr="Soubor:Bundesarchiv Bild 183-1989-0322-506, Adolf Hitler, Kinderbil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412776"/>
            <a:ext cx="3743325" cy="5085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FFC000"/>
                </a:solidFill>
              </a:rPr>
              <a:t>Adolf Hitler in the WW I</a:t>
            </a:r>
            <a:endParaRPr lang="en-GB" dirty="0">
              <a:solidFill>
                <a:srgbClr val="FFC000"/>
              </a:solidFill>
            </a:endParaRPr>
          </a:p>
        </p:txBody>
      </p:sp>
      <p:pic>
        <p:nvPicPr>
          <p:cNvPr id="4" name="Picture 2" descr="http://i3.cn.cz/1066557599_adolf-hitl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628800"/>
            <a:ext cx="3336404" cy="48854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FFC000"/>
                </a:solidFill>
              </a:rPr>
              <a:t>Adolf Hitler in</a:t>
            </a:r>
            <a:r>
              <a:rPr lang="cs-CZ" dirty="0" smtClean="0">
                <a:solidFill>
                  <a:srgbClr val="FFC000"/>
                </a:solidFill>
              </a:rPr>
              <a:t> WW II</a:t>
            </a:r>
            <a:endParaRPr lang="en-GB" dirty="0">
              <a:solidFill>
                <a:srgbClr val="FFC000"/>
              </a:solidFill>
            </a:endParaRPr>
          </a:p>
        </p:txBody>
      </p:sp>
      <p:pic>
        <p:nvPicPr>
          <p:cNvPr id="5" name="Picture 2" descr="Adolf Hit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2068783"/>
            <a:ext cx="5184576" cy="38690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C000"/>
                </a:solidFill>
              </a:rPr>
              <a:t>characters</a:t>
            </a:r>
            <a:endParaRPr lang="en-GB" dirty="0">
              <a:solidFill>
                <a:srgbClr val="FFC000"/>
              </a:solidFill>
            </a:endParaRPr>
          </a:p>
        </p:txBody>
      </p:sp>
      <p:pic>
        <p:nvPicPr>
          <p:cNvPr id="1026" name="Picture 2" descr="http://www.topnews.in/files/adolf_hitl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2514600" cy="3514725"/>
          </a:xfrm>
          <a:prstGeom prst="rect">
            <a:avLst/>
          </a:prstGeom>
          <a:noFill/>
        </p:spPr>
      </p:pic>
      <p:pic>
        <p:nvPicPr>
          <p:cNvPr id="2050" name="Picture 2" descr="http://upload.wikimedia.org/wikipedia/commons/a/ad/Nazi_eagle_swastik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437112"/>
            <a:ext cx="4211918" cy="1837928"/>
          </a:xfrm>
          <a:prstGeom prst="rect">
            <a:avLst/>
          </a:prstGeom>
          <a:noFill/>
        </p:spPr>
      </p:pic>
      <p:pic>
        <p:nvPicPr>
          <p:cNvPr id="2052" name="Picture 4" descr="http://hitler-adolf.wz.cz/img/fotogalerie/svastik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1268760"/>
            <a:ext cx="2961878" cy="2946289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3059832" y="476672"/>
            <a:ext cx="3384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FFC000"/>
                </a:solidFill>
              </a:rPr>
              <a:t>characters</a:t>
            </a:r>
            <a:endParaRPr lang="en-GB" sz="4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C000"/>
                </a:solidFill>
              </a:rPr>
              <a:t>Hitler</a:t>
            </a:r>
            <a:r>
              <a:rPr lang="cs-CZ" dirty="0" smtClean="0">
                <a:solidFill>
                  <a:srgbClr val="FFC000"/>
                </a:solidFill>
              </a:rPr>
              <a:t>´</a:t>
            </a:r>
            <a:r>
              <a:rPr lang="en-GB" dirty="0" smtClean="0">
                <a:solidFill>
                  <a:srgbClr val="FFC000"/>
                </a:solidFill>
              </a:rPr>
              <a:t>s sign</a:t>
            </a:r>
            <a:endParaRPr lang="en-GB" dirty="0">
              <a:solidFill>
                <a:srgbClr val="FFC000"/>
              </a:solidFill>
            </a:endParaRPr>
          </a:p>
        </p:txBody>
      </p:sp>
      <p:pic>
        <p:nvPicPr>
          <p:cNvPr id="18434" name="Picture 2" descr="Soubor:Hitler Signature2.sv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2204864"/>
            <a:ext cx="6588723" cy="30963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C000"/>
                </a:solidFill>
              </a:rPr>
              <a:t>Hitler speaks to people</a:t>
            </a:r>
            <a:endParaRPr lang="en-GB" dirty="0">
              <a:solidFill>
                <a:srgbClr val="FFC000"/>
              </a:solidFill>
            </a:endParaRPr>
          </a:p>
        </p:txBody>
      </p:sp>
      <p:pic>
        <p:nvPicPr>
          <p:cNvPr id="23554" name="Picture 2" descr="http://eurozpravy.cz/pictures/photo/2009/10/18/125588892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204864"/>
            <a:ext cx="4457700" cy="3457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C000"/>
                </a:solidFill>
              </a:rPr>
              <a:t>Mein </a:t>
            </a:r>
            <a:r>
              <a:rPr lang="en-GB" dirty="0" err="1" smtClean="0">
                <a:solidFill>
                  <a:srgbClr val="FFC000"/>
                </a:solidFill>
              </a:rPr>
              <a:t>Kampf</a:t>
            </a:r>
            <a:r>
              <a:rPr lang="en-GB" dirty="0" smtClean="0">
                <a:solidFill>
                  <a:srgbClr val="FFC000"/>
                </a:solidFill>
              </a:rPr>
              <a:t> </a:t>
            </a:r>
            <a:r>
              <a:rPr lang="cs-CZ" dirty="0" smtClean="0">
                <a:solidFill>
                  <a:srgbClr val="FFC000"/>
                </a:solidFill>
              </a:rPr>
              <a:t>- </a:t>
            </a:r>
            <a:r>
              <a:rPr lang="en-GB" dirty="0" smtClean="0">
                <a:solidFill>
                  <a:srgbClr val="FFC000"/>
                </a:solidFill>
              </a:rPr>
              <a:t>Hitler‘s book </a:t>
            </a:r>
            <a:endParaRPr lang="en-GB" dirty="0">
              <a:solidFill>
                <a:srgbClr val="FFC000"/>
              </a:solidFill>
            </a:endParaRPr>
          </a:p>
        </p:txBody>
      </p:sp>
      <p:pic>
        <p:nvPicPr>
          <p:cNvPr id="20482" name="Picture 2" descr="http://hitler-adolf.wz.cz/img/fotogalerie/mein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04864"/>
            <a:ext cx="2664296" cy="3600400"/>
          </a:xfrm>
          <a:prstGeom prst="rect">
            <a:avLst/>
          </a:prstGeom>
          <a:noFill/>
        </p:spPr>
      </p:pic>
      <p:pic>
        <p:nvPicPr>
          <p:cNvPr id="20484" name="Picture 4" descr="http://hitler-adolf.wz.cz/img/fotogalerie/mein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4437112"/>
            <a:ext cx="2952328" cy="2158693"/>
          </a:xfrm>
          <a:prstGeom prst="rect">
            <a:avLst/>
          </a:prstGeom>
          <a:noFill/>
        </p:spPr>
      </p:pic>
      <p:pic>
        <p:nvPicPr>
          <p:cNvPr id="20486" name="Picture 6" descr="http://hitler-adolf.wz.cz/img/fotogalerie/mein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1556792"/>
            <a:ext cx="3788991" cy="2808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FFC000"/>
                </a:solidFill>
              </a:rPr>
              <a:t>Adolf Hitler signed Munich  diktat</a:t>
            </a:r>
            <a:endParaRPr lang="en-GB" dirty="0">
              <a:solidFill>
                <a:srgbClr val="FFC000"/>
              </a:solidFill>
            </a:endParaRPr>
          </a:p>
        </p:txBody>
      </p:sp>
      <p:pic>
        <p:nvPicPr>
          <p:cNvPr id="19458" name="Picture 2" descr="Soubor:Bundesarchiv Bild 146-1976-033-06, Münchener Abkommen, Unterschrift Adolf Hitle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700808"/>
            <a:ext cx="7620000" cy="4791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55</TotalTime>
  <Words>58</Words>
  <Application>Microsoft Office PowerPoint</Application>
  <PresentationFormat>Předvádění na obrazovce (4:3)</PresentationFormat>
  <Paragraphs>13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Papír</vt:lpstr>
      <vt:lpstr>Snímek 1</vt:lpstr>
      <vt:lpstr>Adolf Hitler as a child.</vt:lpstr>
      <vt:lpstr>Adolf Hitler in the WW I</vt:lpstr>
      <vt:lpstr>Adolf Hitler in WW II</vt:lpstr>
      <vt:lpstr>characters</vt:lpstr>
      <vt:lpstr>Hitler´s sign</vt:lpstr>
      <vt:lpstr>Hitler speaks to people</vt:lpstr>
      <vt:lpstr>Mein Kampf - Hitler‘s book </vt:lpstr>
      <vt:lpstr>Adolf Hitler signed Munich  diktat</vt:lpstr>
      <vt:lpstr>Postage stamp with Hitler</vt:lpstr>
      <vt:lpstr>Hitler committed suicide on 30.4.1945</vt:lpstr>
      <vt:lpstr>This presentation was made by Pavel Hrůza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Zak</dc:creator>
  <cp:lastModifiedBy>Zak</cp:lastModifiedBy>
  <cp:revision>7</cp:revision>
  <dcterms:created xsi:type="dcterms:W3CDTF">2011-03-22T10:09:06Z</dcterms:created>
  <dcterms:modified xsi:type="dcterms:W3CDTF">2011-03-24T06:54:22Z</dcterms:modified>
</cp:coreProperties>
</file>