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87" d="100"/>
          <a:sy n="87" d="100"/>
        </p:scale>
        <p:origin x="-78" y="6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42295D2-B12F-437B-B99B-9C38AC4A8133}" type="datetimeFigureOut">
              <a:rPr lang="de-DE" smtClean="0"/>
              <a:pPr/>
              <a:t>27.07.2012</a:t>
            </a:fld>
            <a:endParaRPr lang="de-DE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de-DE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2FA4E7D-93E7-4DE3-96AF-D3E7AFF90A10}" type="slidenum">
              <a:rPr lang="de-DE" smtClean="0"/>
              <a:pPr/>
              <a:t>‹#›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FA4E7D-93E7-4DE3-96AF-D3E7AFF90A10}" type="slidenum">
              <a:rPr lang="de-DE" smtClean="0"/>
              <a:pPr/>
              <a:t>6</a:t>
            </a:fld>
            <a:endParaRPr lang="de-DE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Obdélník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Obdélník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Obdélník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Obdélník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bdélník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Zaoblený obdélník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Zaoblený obdélník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Obdélník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Obdélník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bdélník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Obdélník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Klepnutím lze upravit styl předlohy podnadpisů.</a:t>
            </a:r>
            <a:endParaRPr kumimoji="0" lang="en-US"/>
          </a:p>
        </p:txBody>
      </p:sp>
      <p:sp>
        <p:nvSpPr>
          <p:cNvPr id="28" name="Zástupný symbol pro datum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38B380F3-010B-4A8C-B60F-1D6CA0ACF904}" type="datetimeFigureOut">
              <a:rPr lang="de-DE" smtClean="0"/>
              <a:pPr/>
              <a:t>27.07.2012</a:t>
            </a:fld>
            <a:endParaRPr lang="de-DE"/>
          </a:p>
        </p:txBody>
      </p:sp>
      <p:sp>
        <p:nvSpPr>
          <p:cNvPr id="17" name="Zástupný symbol pro zápatí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de-DE"/>
          </a:p>
        </p:txBody>
      </p:sp>
      <p:sp>
        <p:nvSpPr>
          <p:cNvPr id="29" name="Zástupný symbol pro číslo snímku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532DED94-501B-4F88-A762-06A29E11A48A}" type="slidenum">
              <a:rPr lang="de-DE" smtClean="0"/>
              <a:pPr/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B380F3-010B-4A8C-B60F-1D6CA0ACF904}" type="datetimeFigureOut">
              <a:rPr lang="de-DE" smtClean="0"/>
              <a:pPr/>
              <a:t>27.07.2012</a:t>
            </a:fld>
            <a:endParaRPr lang="de-DE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2DED94-501B-4F88-A762-06A29E11A48A}" type="slidenum">
              <a:rPr lang="de-DE" smtClean="0"/>
              <a:pPr/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B380F3-010B-4A8C-B60F-1D6CA0ACF904}" type="datetimeFigureOut">
              <a:rPr lang="de-DE" smtClean="0"/>
              <a:pPr/>
              <a:t>27.07.2012</a:t>
            </a:fld>
            <a:endParaRPr lang="de-DE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2DED94-501B-4F88-A762-06A29E11A48A}" type="slidenum">
              <a:rPr lang="de-DE" smtClean="0"/>
              <a:pPr/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B380F3-010B-4A8C-B60F-1D6CA0ACF904}" type="datetimeFigureOut">
              <a:rPr lang="de-DE" smtClean="0"/>
              <a:pPr/>
              <a:t>27.07.2012</a:t>
            </a:fld>
            <a:endParaRPr lang="de-DE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2DED94-501B-4F88-A762-06A29E11A48A}" type="slidenum">
              <a:rPr lang="de-DE" smtClean="0"/>
              <a:pPr/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B380F3-010B-4A8C-B60F-1D6CA0ACF904}" type="datetimeFigureOut">
              <a:rPr lang="de-DE" smtClean="0"/>
              <a:pPr/>
              <a:t>27.07.2012</a:t>
            </a:fld>
            <a:endParaRPr lang="de-DE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2DED94-501B-4F88-A762-06A29E11A48A}" type="slidenum">
              <a:rPr lang="de-DE" smtClean="0"/>
              <a:pPr/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B380F3-010B-4A8C-B60F-1D6CA0ACF904}" type="datetimeFigureOut">
              <a:rPr lang="de-DE" smtClean="0"/>
              <a:pPr/>
              <a:t>27.07.2012</a:t>
            </a:fld>
            <a:endParaRPr lang="de-DE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2DED94-501B-4F88-A762-06A29E11A48A}" type="slidenum">
              <a:rPr lang="de-DE" smtClean="0"/>
              <a:pPr/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6" name="Zástupný symbol pro datum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38B380F3-010B-4A8C-B60F-1D6CA0ACF904}" type="datetimeFigureOut">
              <a:rPr lang="de-DE" smtClean="0"/>
              <a:pPr/>
              <a:t>27.07.2012</a:t>
            </a:fld>
            <a:endParaRPr lang="de-DE"/>
          </a:p>
        </p:txBody>
      </p:sp>
      <p:sp>
        <p:nvSpPr>
          <p:cNvPr id="27" name="Zástupný symbol pro číslo snímku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532DED94-501B-4F88-A762-06A29E11A48A}" type="slidenum">
              <a:rPr lang="de-DE" smtClean="0"/>
              <a:pPr/>
              <a:t>‹#›</a:t>
            </a:fld>
            <a:endParaRPr lang="de-DE"/>
          </a:p>
        </p:txBody>
      </p:sp>
      <p:sp>
        <p:nvSpPr>
          <p:cNvPr id="28" name="Zástupný symbol pro zápatí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de-D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38B380F3-010B-4A8C-B60F-1D6CA0ACF904}" type="datetimeFigureOut">
              <a:rPr lang="de-DE" smtClean="0"/>
              <a:pPr/>
              <a:t>27.07.2012</a:t>
            </a:fld>
            <a:endParaRPr lang="de-DE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de-DE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532DED94-501B-4F88-A762-06A29E11A48A}" type="slidenum">
              <a:rPr lang="de-DE" smtClean="0"/>
              <a:pPr/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B380F3-010B-4A8C-B60F-1D6CA0ACF904}" type="datetimeFigureOut">
              <a:rPr lang="de-DE" smtClean="0"/>
              <a:pPr/>
              <a:t>27.07.2012</a:t>
            </a:fld>
            <a:endParaRPr lang="de-DE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2DED94-501B-4F88-A762-06A29E11A48A}" type="slidenum">
              <a:rPr lang="de-DE" smtClean="0"/>
              <a:pPr/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B380F3-010B-4A8C-B60F-1D6CA0ACF904}" type="datetimeFigureOut">
              <a:rPr lang="de-DE" smtClean="0"/>
              <a:pPr/>
              <a:t>27.07.2012</a:t>
            </a:fld>
            <a:endParaRPr lang="de-DE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2DED94-501B-4F88-A762-06A29E11A48A}" type="slidenum">
              <a:rPr lang="de-DE" smtClean="0"/>
              <a:pPr/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cs-CZ" smtClean="0"/>
              <a:t>Klepnutím na ikonu přidáte obrázek.</a:t>
            </a:r>
            <a:endParaRPr kumimoji="0"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B380F3-010B-4A8C-B60F-1D6CA0ACF904}" type="datetimeFigureOut">
              <a:rPr lang="de-DE" smtClean="0"/>
              <a:pPr/>
              <a:t>27.07.2012</a:t>
            </a:fld>
            <a:endParaRPr lang="de-DE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2DED94-501B-4F88-A762-06A29E11A48A}" type="slidenum">
              <a:rPr lang="de-DE" smtClean="0"/>
              <a:pPr/>
              <a:t>‹#›</a:t>
            </a:fld>
            <a:endParaRPr lang="de-D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Obdélník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Obdélník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Obdélník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Obdélník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Obdélník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Zaoblený obdélník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Zaoblený obdélník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Obdélník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Obdélník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Obdélník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Obdélník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Obdélník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Obdélník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Zástupný symbol pro nadpis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14" name="Zástupný symbol pro datum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38B380F3-010B-4A8C-B60F-1D6CA0ACF904}" type="datetimeFigureOut">
              <a:rPr lang="de-DE" smtClean="0"/>
              <a:pPr/>
              <a:t>27.07.2012</a:t>
            </a:fld>
            <a:endParaRPr lang="de-DE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de-DE"/>
          </a:p>
        </p:txBody>
      </p:sp>
      <p:sp>
        <p:nvSpPr>
          <p:cNvPr id="23" name="Zástupný symbol pro číslo snímku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532DED94-501B-4F88-A762-06A29E11A48A}" type="slidenum">
              <a:rPr lang="de-DE" smtClean="0"/>
              <a:pPr/>
              <a:t>‹#›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slide" Target="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Relationship Id="rId6" Type="http://schemas.openxmlformats.org/officeDocument/2006/relationships/slide" Target="slide1.xml"/><Relationship Id="rId5" Type="http://schemas.openxmlformats.org/officeDocument/2006/relationships/slide" Target="slide5.xml"/><Relationship Id="rId4" Type="http://schemas.openxmlformats.org/officeDocument/2006/relationships/slide" Target="slide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emf"/><Relationship Id="rId4" Type="http://schemas.openxmlformats.org/officeDocument/2006/relationships/slide" Target="slide1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slide" Target="slide1.xml"/><Relationship Id="rId3" Type="http://schemas.openxmlformats.org/officeDocument/2006/relationships/image" Target="../media/image5.jpeg"/><Relationship Id="rId7" Type="http://schemas.openxmlformats.org/officeDocument/2006/relationships/image" Target="../media/image6.jpeg"/><Relationship Id="rId2" Type="http://schemas.openxmlformats.org/officeDocument/2006/relationships/hyperlink" Target="//upload.wikimedia.org/wikipedia/commons/6/66/Easter_lamb.jpg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cs.wikipedia.org/wiki/Soubor:Easter_chocolate_lamb.jpg" TargetMode="External"/><Relationship Id="rId5" Type="http://schemas.openxmlformats.org/officeDocument/2006/relationships/image" Target="../media/image2.emf"/><Relationship Id="rId4" Type="http://schemas.openxmlformats.org/officeDocument/2006/relationships/slide" Target="slid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7" Type="http://schemas.openxmlformats.org/officeDocument/2006/relationships/image" Target="../media/image8.jpe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cs.wikipedia.org/wiki/Soubor:Twelve-rod_pomlazka.jpg" TargetMode="External"/><Relationship Id="rId5" Type="http://schemas.openxmlformats.org/officeDocument/2006/relationships/image" Target="../media/image7.jpeg"/><Relationship Id="rId4" Type="http://schemas.openxmlformats.org/officeDocument/2006/relationships/slide" Target="slide1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slide" Target="slide1.xml"/><Relationship Id="rId3" Type="http://schemas.openxmlformats.org/officeDocument/2006/relationships/hyperlink" Target="http://cs.wikipedia.org/wiki/Velikono%C4%8Dn%C3%AD_ber%C3%A1nek" TargetMode="External"/><Relationship Id="rId7" Type="http://schemas.openxmlformats.org/officeDocument/2006/relationships/image" Target="../media/image2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slide" Target="slide2.xml"/><Relationship Id="rId5" Type="http://schemas.openxmlformats.org/officeDocument/2006/relationships/hyperlink" Target="http://cs.wikipedia.org/wiki/Poml%C3%A1zka" TargetMode="External"/><Relationship Id="rId4" Type="http://schemas.openxmlformats.org/officeDocument/2006/relationships/hyperlink" Target="http://cs.wikipedia.org/wiki/Soubor:Easter_chocolate_lamb.jpg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err="1" smtClean="0"/>
              <a:t>Easter</a:t>
            </a:r>
            <a:r>
              <a:rPr lang="cs-CZ" smtClean="0"/>
              <a:t> </a:t>
            </a:r>
            <a:r>
              <a:rPr lang="cs-CZ" smtClean="0"/>
              <a:t>in</a:t>
            </a:r>
            <a:r>
              <a:rPr lang="cs-CZ" smtClean="0"/>
              <a:t> </a:t>
            </a:r>
            <a:r>
              <a:rPr lang="cs-CZ" dirty="0" err="1" smtClean="0"/>
              <a:t>our</a:t>
            </a:r>
            <a:r>
              <a:rPr lang="cs-CZ" dirty="0" smtClean="0"/>
              <a:t> country</a:t>
            </a:r>
            <a:br>
              <a:rPr lang="cs-CZ" dirty="0" smtClean="0"/>
            </a:br>
            <a:endParaRPr lang="en-GB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467544" y="3789040"/>
            <a:ext cx="4953000" cy="1752600"/>
          </a:xfrm>
        </p:spPr>
        <p:txBody>
          <a:bodyPr/>
          <a:lstStyle/>
          <a:p>
            <a:endParaRPr lang="cs-CZ" dirty="0" smtClean="0"/>
          </a:p>
          <a:p>
            <a:r>
              <a:rPr lang="cs-CZ" dirty="0" err="1" smtClean="0"/>
              <a:t>Made</a:t>
            </a:r>
            <a:r>
              <a:rPr lang="cs-CZ" dirty="0" smtClean="0"/>
              <a:t> by Roman </a:t>
            </a:r>
            <a:r>
              <a:rPr lang="cs-CZ" dirty="0" err="1" smtClean="0"/>
              <a:t>Kory</a:t>
            </a:r>
            <a:r>
              <a:rPr lang="cs-CZ" dirty="0" smtClean="0"/>
              <a:t>‘ták</a:t>
            </a:r>
          </a:p>
          <a:p>
            <a:endParaRPr lang="de-DE" dirty="0"/>
          </a:p>
        </p:txBody>
      </p:sp>
      <p:pic>
        <p:nvPicPr>
          <p:cNvPr id="4" name="Picture 2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316416" y="5805264"/>
            <a:ext cx="663274" cy="9240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TextovéPole 4"/>
          <p:cNvSpPr txBox="1"/>
          <p:nvPr/>
        </p:nvSpPr>
        <p:spPr>
          <a:xfrm>
            <a:off x="8172400" y="5877272"/>
            <a:ext cx="971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dirty="0" smtClean="0">
                <a:solidFill>
                  <a:srgbClr val="000000"/>
                </a:solidFill>
              </a:rPr>
              <a:t>1</a:t>
            </a:r>
            <a:endParaRPr lang="de-DE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 advTm="3000">
    <p:fade thruBlk="1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Elipsa 12"/>
          <p:cNvSpPr/>
          <p:nvPr/>
        </p:nvSpPr>
        <p:spPr>
          <a:xfrm>
            <a:off x="2555776" y="4149080"/>
            <a:ext cx="1728192" cy="432048"/>
          </a:xfrm>
          <a:prstGeom prst="ellipse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dirty="0" err="1" smtClean="0">
                <a:solidFill>
                  <a:srgbClr val="000000"/>
                </a:solidFill>
              </a:rPr>
              <a:t>Content</a:t>
            </a:r>
            <a:endParaRPr lang="en-GB" dirty="0">
              <a:solidFill>
                <a:srgbClr val="000000"/>
              </a:solidFill>
            </a:endParaRPr>
          </a:p>
        </p:txBody>
      </p:sp>
      <p:sp>
        <p:nvSpPr>
          <p:cNvPr id="5" name="Elipsa 4"/>
          <p:cNvSpPr/>
          <p:nvPr/>
        </p:nvSpPr>
        <p:spPr>
          <a:xfrm>
            <a:off x="6948264" y="3933056"/>
            <a:ext cx="1008112" cy="432048"/>
          </a:xfrm>
          <a:prstGeom prst="ellipse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dirty="0" smtClean="0">
                <a:solidFill>
                  <a:srgbClr val="000000"/>
                </a:solidFill>
              </a:rPr>
              <a:t>E</a:t>
            </a:r>
            <a:r>
              <a:rPr lang="en-GB" dirty="0" err="1" smtClean="0">
                <a:solidFill>
                  <a:srgbClr val="000000"/>
                </a:solidFill>
              </a:rPr>
              <a:t>gg</a:t>
            </a:r>
            <a:r>
              <a:rPr lang="cs-CZ" dirty="0" smtClean="0">
                <a:solidFill>
                  <a:srgbClr val="000000"/>
                </a:solidFill>
              </a:rPr>
              <a:t>s</a:t>
            </a:r>
            <a:endParaRPr lang="en-GB" dirty="0">
              <a:solidFill>
                <a:srgbClr val="000000"/>
              </a:solidFill>
            </a:endParaRPr>
          </a:p>
        </p:txBody>
      </p:sp>
      <p:sp>
        <p:nvSpPr>
          <p:cNvPr id="10" name="Elipsa 9"/>
          <p:cNvSpPr/>
          <p:nvPr/>
        </p:nvSpPr>
        <p:spPr>
          <a:xfrm>
            <a:off x="5796136" y="1268760"/>
            <a:ext cx="1728192" cy="432048"/>
          </a:xfrm>
          <a:prstGeom prst="ellipse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dirty="0" smtClean="0">
                <a:solidFill>
                  <a:srgbClr val="000000"/>
                </a:solidFill>
              </a:rPr>
              <a:t>„</a:t>
            </a:r>
            <a:r>
              <a:rPr lang="cs-CZ" sz="1200" dirty="0" smtClean="0">
                <a:solidFill>
                  <a:srgbClr val="000000"/>
                </a:solidFill>
              </a:rPr>
              <a:t>Pomlázka</a:t>
            </a:r>
            <a:r>
              <a:rPr lang="cs-CZ" dirty="0" smtClean="0">
                <a:solidFill>
                  <a:srgbClr val="000000"/>
                </a:solidFill>
              </a:rPr>
              <a:t>“</a:t>
            </a:r>
            <a:endParaRPr lang="en-GB" dirty="0">
              <a:solidFill>
                <a:srgbClr val="000000"/>
              </a:solidFill>
            </a:endParaRPr>
          </a:p>
        </p:txBody>
      </p:sp>
      <p:sp>
        <p:nvSpPr>
          <p:cNvPr id="8" name="Elipsa 7"/>
          <p:cNvSpPr/>
          <p:nvPr/>
        </p:nvSpPr>
        <p:spPr>
          <a:xfrm>
            <a:off x="539552" y="2348880"/>
            <a:ext cx="1224136" cy="504056"/>
          </a:xfrm>
          <a:prstGeom prst="ellipse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dirty="0" smtClean="0">
                <a:solidFill>
                  <a:srgbClr val="000000"/>
                </a:solidFill>
              </a:rPr>
              <a:t>L</a:t>
            </a:r>
            <a:r>
              <a:rPr lang="en-GB" dirty="0" err="1" smtClean="0">
                <a:solidFill>
                  <a:srgbClr val="000000"/>
                </a:solidFill>
              </a:rPr>
              <a:t>amb</a:t>
            </a:r>
            <a:endParaRPr lang="en-GB" dirty="0">
              <a:solidFill>
                <a:srgbClr val="000000"/>
              </a:solidFill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620688"/>
            <a:ext cx="8229600" cy="1066800"/>
          </a:xfrm>
        </p:spPr>
        <p:txBody>
          <a:bodyPr/>
          <a:lstStyle/>
          <a:p>
            <a:r>
              <a:rPr lang="en-GB" b="1" smtClean="0"/>
              <a:t>	Content</a:t>
            </a:r>
            <a:endParaRPr lang="en-GB" b="1"/>
          </a:p>
        </p:txBody>
      </p:sp>
      <p:pic>
        <p:nvPicPr>
          <p:cNvPr id="1026" name="Picture 2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04248" y="3645024"/>
            <a:ext cx="1329062" cy="18601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" name="Picture 2">
            <a:hlinkClick r:id="rId4" action="ppaction://hlinksldjump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9552" y="2132856"/>
            <a:ext cx="1224136" cy="18601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9" name="Picture 2">
            <a:hlinkClick r:id="rId5" action="ppaction://hlinksldjump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flipH="1">
            <a:off x="6012160" y="908720"/>
            <a:ext cx="1296144" cy="18601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flipH="1">
            <a:off x="2771800" y="3789040"/>
            <a:ext cx="1368152" cy="18601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7" name="Picture 2">
            <a:hlinkClick r:id="rId6" action="ppaction://hlinksldjump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316416" y="5805264"/>
            <a:ext cx="663274" cy="9240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8" name="TextovéPole 17"/>
          <p:cNvSpPr txBox="1"/>
          <p:nvPr/>
        </p:nvSpPr>
        <p:spPr>
          <a:xfrm>
            <a:off x="8172400" y="5877272"/>
            <a:ext cx="971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dirty="0" smtClean="0">
                <a:solidFill>
                  <a:srgbClr val="000000"/>
                </a:solidFill>
              </a:rPr>
              <a:t>2</a:t>
            </a:r>
            <a:endParaRPr lang="de-DE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 advTm="5000">
    <p:dissolv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lipsa 7"/>
          <p:cNvSpPr/>
          <p:nvPr/>
        </p:nvSpPr>
        <p:spPr>
          <a:xfrm>
            <a:off x="0" y="620688"/>
            <a:ext cx="1043608" cy="360040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100" dirty="0" smtClean="0">
                <a:ln>
                  <a:solidFill>
                    <a:schemeClr val="bg1"/>
                  </a:solidFill>
                </a:ln>
                <a:solidFill>
                  <a:srgbClr val="000000"/>
                </a:solidFill>
                <a:latin typeface="Arial Black" pitchFamily="34" charset="0"/>
              </a:rPr>
              <a:t>Menu</a:t>
            </a:r>
            <a:endParaRPr lang="de-DE" sz="1100" dirty="0">
              <a:ln>
                <a:solidFill>
                  <a:schemeClr val="bg1"/>
                </a:solidFill>
              </a:ln>
              <a:solidFill>
                <a:srgbClr val="000000"/>
              </a:solidFill>
              <a:latin typeface="Arial Black" pitchFamily="34" charset="0"/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	</a:t>
            </a:r>
            <a:r>
              <a:rPr lang="cs-CZ" dirty="0" err="1" smtClean="0"/>
              <a:t>Eggs</a:t>
            </a:r>
            <a:endParaRPr lang="de-DE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 smtClean="0"/>
          </a:p>
          <a:p>
            <a:pPr>
              <a:buNone/>
            </a:pPr>
            <a:endParaRPr lang="cs-CZ" dirty="0" smtClean="0"/>
          </a:p>
          <a:p>
            <a:r>
              <a:rPr lang="cs-CZ" dirty="0" smtClean="0"/>
              <a:t>In </a:t>
            </a:r>
            <a:r>
              <a:rPr lang="cs-CZ" dirty="0" err="1" smtClean="0"/>
              <a:t>Czech</a:t>
            </a:r>
            <a:r>
              <a:rPr lang="cs-CZ" dirty="0" smtClean="0"/>
              <a:t> </a:t>
            </a:r>
            <a:r>
              <a:rPr lang="cs-CZ" dirty="0" err="1" smtClean="0"/>
              <a:t>Republic</a:t>
            </a:r>
            <a:r>
              <a:rPr lang="cs-CZ" dirty="0" smtClean="0"/>
              <a:t> </a:t>
            </a:r>
            <a:r>
              <a:rPr lang="cs-CZ" dirty="0" err="1" smtClean="0"/>
              <a:t>girls</a:t>
            </a:r>
            <a:r>
              <a:rPr lang="cs-CZ" dirty="0" smtClean="0"/>
              <a:t> </a:t>
            </a:r>
            <a:r>
              <a:rPr lang="cs-CZ" dirty="0" err="1" smtClean="0"/>
              <a:t>decorate</a:t>
            </a:r>
            <a:r>
              <a:rPr lang="cs-CZ" dirty="0" smtClean="0"/>
              <a:t> </a:t>
            </a:r>
            <a:r>
              <a:rPr lang="cs-CZ" dirty="0" err="1" smtClean="0"/>
              <a:t>eggs</a:t>
            </a:r>
            <a:r>
              <a:rPr lang="cs-CZ" dirty="0" smtClean="0"/>
              <a:t> </a:t>
            </a:r>
            <a:r>
              <a:rPr lang="cs-CZ" dirty="0" err="1" smtClean="0"/>
              <a:t>for</a:t>
            </a:r>
            <a:r>
              <a:rPr lang="cs-CZ" dirty="0" smtClean="0"/>
              <a:t> </a:t>
            </a:r>
            <a:r>
              <a:rPr lang="cs-CZ" dirty="0" err="1" smtClean="0"/>
              <a:t>boys</a:t>
            </a:r>
            <a:r>
              <a:rPr lang="cs-CZ" dirty="0" smtClean="0"/>
              <a:t>. </a:t>
            </a:r>
          </a:p>
          <a:p>
            <a:endParaRPr lang="cs-CZ" dirty="0" smtClean="0"/>
          </a:p>
          <a:p>
            <a:r>
              <a:rPr lang="cs-CZ" dirty="0" err="1" smtClean="0"/>
              <a:t>Eggs</a:t>
            </a:r>
            <a:r>
              <a:rPr lang="cs-CZ" dirty="0" smtClean="0"/>
              <a:t> are </a:t>
            </a:r>
            <a:r>
              <a:rPr lang="cs-CZ" dirty="0" err="1" smtClean="0"/>
              <a:t>decorated</a:t>
            </a:r>
            <a:r>
              <a:rPr lang="cs-CZ" dirty="0" smtClean="0"/>
              <a:t> </a:t>
            </a:r>
            <a:r>
              <a:rPr lang="cs-CZ" dirty="0" err="1" smtClean="0"/>
              <a:t>with</a:t>
            </a:r>
            <a:r>
              <a:rPr lang="cs-CZ" dirty="0" smtClean="0"/>
              <a:t> </a:t>
            </a:r>
            <a:r>
              <a:rPr lang="cs-CZ" dirty="0" err="1" smtClean="0"/>
              <a:t>diferent</a:t>
            </a:r>
            <a:r>
              <a:rPr lang="cs-CZ" dirty="0" smtClean="0"/>
              <a:t> </a:t>
            </a:r>
            <a:r>
              <a:rPr lang="cs-CZ" dirty="0" err="1" smtClean="0"/>
              <a:t>traditional</a:t>
            </a:r>
            <a:r>
              <a:rPr lang="cs-CZ" dirty="0" smtClean="0"/>
              <a:t> </a:t>
            </a:r>
            <a:r>
              <a:rPr lang="cs-CZ" dirty="0" err="1" smtClean="0"/>
              <a:t>colours</a:t>
            </a:r>
            <a:r>
              <a:rPr lang="cs-CZ" dirty="0" smtClean="0"/>
              <a:t>.</a:t>
            </a:r>
          </a:p>
          <a:p>
            <a:endParaRPr lang="cs-CZ" dirty="0" smtClean="0"/>
          </a:p>
          <a:p>
            <a:endParaRPr lang="cs-CZ" dirty="0" smtClean="0"/>
          </a:p>
          <a:p>
            <a:endParaRPr lang="de-DE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96136" y="980728"/>
            <a:ext cx="2304256" cy="1742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flipH="1">
            <a:off x="1691680" y="4869160"/>
            <a:ext cx="2233740" cy="17008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" name="Picture 2">
            <a:hlinkClick r:id="rId4" action="ppaction://hlinksldjump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 flipH="1">
            <a:off x="179512" y="476672"/>
            <a:ext cx="663274" cy="9240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9" name="Picture 2">
            <a:hlinkClick r:id="rId4" action="ppaction://hlinksldjump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8316416" y="5805264"/>
            <a:ext cx="663274" cy="9240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" name="Picture 2">
            <a:hlinkClick r:id="rId4" action="ppaction://hlinksldjump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8316416" y="5805264"/>
            <a:ext cx="663274" cy="9240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1" name="TextovéPole 10"/>
          <p:cNvSpPr txBox="1"/>
          <p:nvPr/>
        </p:nvSpPr>
        <p:spPr>
          <a:xfrm>
            <a:off x="8172400" y="5877272"/>
            <a:ext cx="971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dirty="0" smtClean="0">
                <a:solidFill>
                  <a:srgbClr val="000000"/>
                </a:solidFill>
              </a:rPr>
              <a:t>3</a:t>
            </a:r>
            <a:endParaRPr lang="de-DE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 advTm="15000">
    <p:wip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	</a:t>
            </a:r>
            <a:r>
              <a:rPr lang="cs-CZ" dirty="0" err="1" smtClean="0"/>
              <a:t>Lamb</a:t>
            </a:r>
            <a:endParaRPr lang="de-DE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 smtClean="0"/>
          </a:p>
          <a:p>
            <a:endParaRPr lang="cs-CZ" dirty="0" smtClean="0"/>
          </a:p>
          <a:p>
            <a:r>
              <a:rPr lang="cs-CZ" dirty="0" smtClean="0"/>
              <a:t>In </a:t>
            </a:r>
            <a:r>
              <a:rPr lang="cs-CZ" dirty="0" err="1" smtClean="0"/>
              <a:t>our</a:t>
            </a:r>
            <a:r>
              <a:rPr lang="cs-CZ" dirty="0" smtClean="0"/>
              <a:t> country, </a:t>
            </a:r>
            <a:r>
              <a:rPr lang="cs-CZ" dirty="0" err="1" smtClean="0"/>
              <a:t>we</a:t>
            </a:r>
            <a:r>
              <a:rPr lang="cs-CZ" dirty="0" smtClean="0"/>
              <a:t> </a:t>
            </a:r>
            <a:r>
              <a:rPr lang="cs-CZ" dirty="0" err="1" smtClean="0"/>
              <a:t>bake</a:t>
            </a:r>
            <a:r>
              <a:rPr lang="cs-CZ" dirty="0" smtClean="0"/>
              <a:t> </a:t>
            </a:r>
            <a:r>
              <a:rPr lang="cs-CZ" dirty="0" err="1" smtClean="0"/>
              <a:t>Easter</a:t>
            </a:r>
            <a:r>
              <a:rPr lang="cs-CZ" dirty="0" smtClean="0"/>
              <a:t> </a:t>
            </a:r>
            <a:r>
              <a:rPr lang="cs-CZ" dirty="0" err="1" smtClean="0"/>
              <a:t>lamb</a:t>
            </a:r>
            <a:r>
              <a:rPr lang="cs-CZ" dirty="0" smtClean="0"/>
              <a:t>. </a:t>
            </a:r>
          </a:p>
          <a:p>
            <a:endParaRPr lang="cs-CZ" dirty="0" smtClean="0"/>
          </a:p>
          <a:p>
            <a:r>
              <a:rPr lang="cs-CZ" dirty="0" err="1" smtClean="0"/>
              <a:t>It</a:t>
            </a:r>
            <a:r>
              <a:rPr lang="cs-CZ" dirty="0" smtClean="0"/>
              <a:t> </a:t>
            </a:r>
            <a:r>
              <a:rPr lang="cs-CZ" dirty="0" err="1" smtClean="0"/>
              <a:t>can</a:t>
            </a:r>
            <a:r>
              <a:rPr lang="cs-CZ" dirty="0" smtClean="0"/>
              <a:t> </a:t>
            </a:r>
            <a:r>
              <a:rPr lang="cs-CZ" dirty="0" err="1" smtClean="0"/>
              <a:t>be</a:t>
            </a:r>
            <a:r>
              <a:rPr lang="cs-CZ" dirty="0" smtClean="0"/>
              <a:t> </a:t>
            </a:r>
            <a:r>
              <a:rPr lang="cs-CZ" dirty="0" err="1" smtClean="0"/>
              <a:t>chocolate</a:t>
            </a:r>
            <a:r>
              <a:rPr lang="cs-CZ" dirty="0" smtClean="0"/>
              <a:t>, </a:t>
            </a:r>
            <a:r>
              <a:rPr lang="cs-CZ" dirty="0" err="1" smtClean="0"/>
              <a:t>vanille</a:t>
            </a:r>
            <a:r>
              <a:rPr lang="cs-CZ" dirty="0" smtClean="0"/>
              <a:t> </a:t>
            </a:r>
            <a:r>
              <a:rPr lang="cs-CZ" dirty="0" err="1" smtClean="0"/>
              <a:t>or</a:t>
            </a:r>
            <a:r>
              <a:rPr lang="cs-CZ" dirty="0" smtClean="0"/>
              <a:t> </a:t>
            </a:r>
            <a:r>
              <a:rPr lang="cs-CZ" dirty="0" err="1" smtClean="0"/>
              <a:t>original</a:t>
            </a:r>
            <a:r>
              <a:rPr lang="cs-CZ" dirty="0" smtClean="0"/>
              <a:t>.</a:t>
            </a:r>
          </a:p>
          <a:p>
            <a:endParaRPr lang="cs-CZ" dirty="0" smtClean="0"/>
          </a:p>
          <a:p>
            <a:pPr>
              <a:buNone/>
            </a:pPr>
            <a:endParaRPr lang="cs-CZ" dirty="0" smtClean="0"/>
          </a:p>
        </p:txBody>
      </p:sp>
      <p:pic>
        <p:nvPicPr>
          <p:cNvPr id="2052" name="Picture 4" descr="Soubor:Easter lamb.jp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1520" y="4725144"/>
            <a:ext cx="2651788" cy="1988840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7" name="Elipsa 6"/>
          <p:cNvSpPr/>
          <p:nvPr/>
        </p:nvSpPr>
        <p:spPr>
          <a:xfrm>
            <a:off x="0" y="620688"/>
            <a:ext cx="1043608" cy="360040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100" dirty="0" smtClean="0">
                <a:ln>
                  <a:solidFill>
                    <a:schemeClr val="bg1"/>
                  </a:solidFill>
                </a:ln>
                <a:solidFill>
                  <a:srgbClr val="000000"/>
                </a:solidFill>
                <a:latin typeface="Arial Black" pitchFamily="34" charset="0"/>
              </a:rPr>
              <a:t>Menu</a:t>
            </a:r>
            <a:endParaRPr lang="de-DE" sz="1100" dirty="0">
              <a:ln>
                <a:solidFill>
                  <a:schemeClr val="bg1"/>
                </a:solidFill>
              </a:ln>
              <a:solidFill>
                <a:srgbClr val="000000"/>
              </a:solidFill>
              <a:latin typeface="Arial Black" pitchFamily="34" charset="0"/>
            </a:endParaRPr>
          </a:p>
        </p:txBody>
      </p:sp>
      <p:pic>
        <p:nvPicPr>
          <p:cNvPr id="8" name="Picture 2">
            <a:hlinkClick r:id="rId4" action="ppaction://hlinksldjump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 flipH="1">
            <a:off x="179512" y="476672"/>
            <a:ext cx="663274" cy="9240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4" name="Picture 6" descr="http://upload.wikimedia.org/wikipedia/commons/thumb/e/eb/Easter_chocolate_lamb.jpg/220px-Easter_chocolate_lamb.jpg">
            <a:hlinkClick r:id="rId6"/>
          </p:cNvPr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 flipH="1">
            <a:off x="5868144" y="908720"/>
            <a:ext cx="2880319" cy="204822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9" name="Picture 2">
            <a:hlinkClick r:id="rId8" action="ppaction://hlinksldjump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8316416" y="5805264"/>
            <a:ext cx="663274" cy="9240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0" name="TextovéPole 9"/>
          <p:cNvSpPr txBox="1"/>
          <p:nvPr/>
        </p:nvSpPr>
        <p:spPr>
          <a:xfrm>
            <a:off x="8172400" y="5877272"/>
            <a:ext cx="971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dirty="0" smtClean="0">
                <a:solidFill>
                  <a:srgbClr val="000000"/>
                </a:solidFill>
              </a:rPr>
              <a:t>4</a:t>
            </a:r>
            <a:endParaRPr lang="de-DE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 advTm="15000">
    <p:wipe dir="r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	„Pomlázka“</a:t>
            </a:r>
            <a:endParaRPr lang="de-DE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cs-CZ" dirty="0" smtClean="0"/>
          </a:p>
          <a:p>
            <a:r>
              <a:rPr lang="cs-CZ" dirty="0" smtClean="0"/>
              <a:t>„Pomlázka“ </a:t>
            </a:r>
            <a:r>
              <a:rPr lang="cs-CZ" dirty="0" err="1" smtClean="0"/>
              <a:t>is</a:t>
            </a:r>
            <a:r>
              <a:rPr lang="cs-CZ" dirty="0" smtClean="0"/>
              <a:t> </a:t>
            </a:r>
            <a:r>
              <a:rPr lang="cs-CZ" dirty="0" err="1" smtClean="0"/>
              <a:t>confused</a:t>
            </a:r>
            <a:r>
              <a:rPr lang="cs-CZ" dirty="0" smtClean="0"/>
              <a:t> </a:t>
            </a:r>
            <a:r>
              <a:rPr lang="cs-CZ" dirty="0" err="1" smtClean="0"/>
              <a:t>of</a:t>
            </a:r>
            <a:r>
              <a:rPr lang="cs-CZ" dirty="0" smtClean="0"/>
              <a:t> 8 </a:t>
            </a:r>
            <a:r>
              <a:rPr lang="cs-CZ" dirty="0" err="1" smtClean="0"/>
              <a:t>willow</a:t>
            </a:r>
            <a:r>
              <a:rPr lang="cs-CZ" dirty="0" smtClean="0"/>
              <a:t>‘s </a:t>
            </a:r>
            <a:r>
              <a:rPr lang="cs-CZ" dirty="0" err="1" smtClean="0"/>
              <a:t>twigs</a:t>
            </a:r>
            <a:r>
              <a:rPr lang="cs-CZ" dirty="0" smtClean="0"/>
              <a:t>.</a:t>
            </a:r>
          </a:p>
          <a:p>
            <a:pPr>
              <a:buNone/>
            </a:pPr>
            <a:endParaRPr lang="cs-CZ" dirty="0" smtClean="0"/>
          </a:p>
          <a:p>
            <a:r>
              <a:rPr lang="cs-CZ" dirty="0" err="1" smtClean="0"/>
              <a:t>Boys</a:t>
            </a:r>
            <a:r>
              <a:rPr lang="cs-CZ" dirty="0" smtClean="0"/>
              <a:t> </a:t>
            </a:r>
            <a:r>
              <a:rPr lang="cs-CZ" dirty="0" err="1" smtClean="0"/>
              <a:t>whip</a:t>
            </a:r>
            <a:r>
              <a:rPr lang="cs-CZ" dirty="0" smtClean="0"/>
              <a:t> </a:t>
            </a:r>
            <a:r>
              <a:rPr lang="cs-CZ" dirty="0" err="1" smtClean="0"/>
              <a:t>girls</a:t>
            </a:r>
            <a:r>
              <a:rPr lang="cs-CZ" dirty="0" smtClean="0"/>
              <a:t> </a:t>
            </a:r>
            <a:r>
              <a:rPr lang="cs-CZ" dirty="0" err="1" smtClean="0"/>
              <a:t>with</a:t>
            </a:r>
            <a:r>
              <a:rPr lang="cs-CZ" dirty="0" smtClean="0"/>
              <a:t> „Pomlázka“ </a:t>
            </a:r>
            <a:r>
              <a:rPr lang="cs-CZ" dirty="0" err="1" smtClean="0"/>
              <a:t>and</a:t>
            </a:r>
            <a:r>
              <a:rPr lang="cs-CZ" dirty="0" smtClean="0"/>
              <a:t> </a:t>
            </a:r>
            <a:r>
              <a:rPr lang="cs-CZ" dirty="0" err="1" smtClean="0"/>
              <a:t>girls</a:t>
            </a:r>
            <a:r>
              <a:rPr lang="cs-CZ" dirty="0" smtClean="0"/>
              <a:t> </a:t>
            </a:r>
            <a:r>
              <a:rPr lang="cs-CZ" dirty="0" err="1" smtClean="0"/>
              <a:t>give</a:t>
            </a:r>
            <a:r>
              <a:rPr lang="cs-CZ" dirty="0" smtClean="0"/>
              <a:t> </a:t>
            </a:r>
            <a:r>
              <a:rPr lang="cs-CZ" dirty="0" err="1" smtClean="0"/>
              <a:t>them</a:t>
            </a:r>
            <a:r>
              <a:rPr lang="cs-CZ" dirty="0" smtClean="0"/>
              <a:t> </a:t>
            </a:r>
            <a:r>
              <a:rPr lang="cs-CZ" dirty="0" err="1" smtClean="0"/>
              <a:t>decorated</a:t>
            </a:r>
            <a:r>
              <a:rPr lang="cs-CZ" dirty="0" smtClean="0"/>
              <a:t> </a:t>
            </a:r>
            <a:r>
              <a:rPr lang="cs-CZ" dirty="0" err="1" smtClean="0"/>
              <a:t>eggs</a:t>
            </a:r>
            <a:r>
              <a:rPr lang="cs-CZ" dirty="0" smtClean="0"/>
              <a:t>. </a:t>
            </a:r>
            <a:endParaRPr lang="de-DE" dirty="0"/>
          </a:p>
        </p:txBody>
      </p:sp>
      <p:sp>
        <p:nvSpPr>
          <p:cNvPr id="5" name="Elipsa 4"/>
          <p:cNvSpPr/>
          <p:nvPr/>
        </p:nvSpPr>
        <p:spPr>
          <a:xfrm>
            <a:off x="0" y="620688"/>
            <a:ext cx="1043608" cy="360040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100" dirty="0" smtClean="0">
                <a:ln>
                  <a:solidFill>
                    <a:schemeClr val="bg1"/>
                  </a:solidFill>
                </a:ln>
                <a:solidFill>
                  <a:srgbClr val="000000"/>
                </a:solidFill>
                <a:latin typeface="Arial Black" pitchFamily="34" charset="0"/>
              </a:rPr>
              <a:t>Menu</a:t>
            </a:r>
            <a:endParaRPr lang="de-DE" sz="1100" dirty="0">
              <a:ln>
                <a:solidFill>
                  <a:schemeClr val="bg1"/>
                </a:solidFill>
              </a:ln>
              <a:solidFill>
                <a:srgbClr val="000000"/>
              </a:solidFill>
              <a:latin typeface="Arial Black" pitchFamily="34" charset="0"/>
            </a:endParaRPr>
          </a:p>
        </p:txBody>
      </p:sp>
      <p:pic>
        <p:nvPicPr>
          <p:cNvPr id="6" name="Picture 2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flipH="1">
            <a:off x="179512" y="476672"/>
            <a:ext cx="663274" cy="9240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" name="Picture 2">
            <a:hlinkClick r:id="rId4" action="ppaction://hlinksldjump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316416" y="5805264"/>
            <a:ext cx="663274" cy="9240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8" name="TextovéPole 7"/>
          <p:cNvSpPr txBox="1"/>
          <p:nvPr/>
        </p:nvSpPr>
        <p:spPr>
          <a:xfrm>
            <a:off x="8172400" y="5877272"/>
            <a:ext cx="971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dirty="0" smtClean="0">
                <a:solidFill>
                  <a:srgbClr val="000000"/>
                </a:solidFill>
              </a:rPr>
              <a:t>5</a:t>
            </a:r>
            <a:endParaRPr lang="de-DE" dirty="0">
              <a:solidFill>
                <a:srgbClr val="000000"/>
              </a:solidFill>
            </a:endParaRPr>
          </a:p>
        </p:txBody>
      </p:sp>
      <p:pic>
        <p:nvPicPr>
          <p:cNvPr id="1026" name="Picture 2" descr="\\win-server\zak\Obrázky\Fotky škola\2011-12\Velikonoce dekorace, symboly\Velikonoce (9)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156176" y="764704"/>
            <a:ext cx="2306506" cy="1728192"/>
          </a:xfrm>
          <a:prstGeom prst="ellipse">
            <a:avLst/>
          </a:prstGeom>
          <a:ln w="63500" cap="rnd">
            <a:solidFill>
              <a:schemeClr val="tx2">
                <a:lumMod val="75000"/>
              </a:schemeClr>
            </a:solidFill>
          </a:ln>
          <a:effectLst/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pic>
        <p:nvPicPr>
          <p:cNvPr id="1028" name="Picture 4" descr="http://upload.wikimedia.org/wikipedia/commons/thumb/2/28/Twelve-rod_pomlazka.jpg/220px-Twelve-rod_pomlazka.jpg">
            <a:hlinkClick r:id="rId6"/>
          </p:cNvPr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899592" y="5085184"/>
            <a:ext cx="2095500" cy="1343026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chemeClr val="tx2">
                <a:lumMod val="75000"/>
              </a:schemeClr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</p:cSld>
  <p:clrMapOvr>
    <a:masterClrMapping/>
  </p:clrMapOvr>
  <p:transition advTm="15000">
    <p:wip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1124744"/>
            <a:ext cx="8229600" cy="1066800"/>
          </a:xfrm>
        </p:spPr>
        <p:txBody>
          <a:bodyPr/>
          <a:lstStyle/>
          <a:p>
            <a:r>
              <a:rPr lang="cs-CZ" dirty="0" err="1" smtClean="0"/>
              <a:t>Sources</a:t>
            </a:r>
            <a:endParaRPr lang="de-DE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2276872"/>
            <a:ext cx="8229600" cy="4325112"/>
          </a:xfrm>
        </p:spPr>
        <p:txBody>
          <a:bodyPr>
            <a:normAutofit lnSpcReduction="10000"/>
          </a:bodyPr>
          <a:lstStyle/>
          <a:p>
            <a:r>
              <a:rPr lang="cs-CZ" dirty="0" smtClean="0">
                <a:solidFill>
                  <a:schemeClr val="accent3">
                    <a:lumMod val="75000"/>
                  </a:schemeClr>
                </a:solidFill>
              </a:rPr>
              <a:t>Velikonoční beránek [2012-04-24] In </a:t>
            </a:r>
            <a:r>
              <a:rPr lang="cs-CZ" i="1" dirty="0" err="1" smtClean="0">
                <a:solidFill>
                  <a:schemeClr val="accent3">
                    <a:lumMod val="75000"/>
                  </a:schemeClr>
                </a:solidFill>
              </a:rPr>
              <a:t>Wikipedia</a:t>
            </a:r>
            <a:r>
              <a:rPr lang="cs-CZ" i="1" dirty="0" smtClean="0">
                <a:solidFill>
                  <a:schemeClr val="accent3">
                    <a:lumMod val="75000"/>
                  </a:schemeClr>
                </a:solidFill>
              </a:rPr>
              <a:t>. </a:t>
            </a:r>
            <a:r>
              <a:rPr lang="cs-CZ" dirty="0" err="1" smtClean="0">
                <a:solidFill>
                  <a:schemeClr val="accent3">
                    <a:lumMod val="75000"/>
                  </a:schemeClr>
                </a:solidFill>
              </a:rPr>
              <a:t>Found</a:t>
            </a:r>
            <a:r>
              <a:rPr lang="cs-CZ" dirty="0" smtClean="0">
                <a:solidFill>
                  <a:schemeClr val="accent3">
                    <a:lumMod val="75000"/>
                  </a:schemeClr>
                </a:solidFill>
              </a:rPr>
              <a:t> in </a:t>
            </a:r>
            <a:r>
              <a:rPr lang="cs-CZ" smtClean="0">
                <a:solidFill>
                  <a:schemeClr val="accent3">
                    <a:lumMod val="75000"/>
                  </a:schemeClr>
                </a:solidFill>
              </a:rPr>
              <a:t>Velikonoční beránek:</a:t>
            </a:r>
            <a:endParaRPr lang="cs-CZ" dirty="0" smtClean="0">
              <a:solidFill>
                <a:schemeClr val="accent3">
                  <a:lumMod val="75000"/>
                </a:schemeClr>
              </a:solidFill>
            </a:endParaRPr>
          </a:p>
          <a:p>
            <a:pPr>
              <a:buNone/>
            </a:pPr>
            <a:r>
              <a:rPr lang="cs-CZ" dirty="0" smtClean="0">
                <a:solidFill>
                  <a:schemeClr val="accent3">
                    <a:lumMod val="75000"/>
                  </a:schemeClr>
                </a:solidFill>
              </a:rPr>
              <a:t>	</a:t>
            </a:r>
            <a:r>
              <a:rPr lang="de-DE" dirty="0" smtClean="0">
                <a:solidFill>
                  <a:schemeClr val="accent3">
                    <a:lumMod val="75000"/>
                  </a:schemeClr>
                </a:solidFill>
                <a:hlinkClick r:id="rId3"/>
              </a:rPr>
              <a:t>http://cs.wikipedia.org/wiki/Velikono%C4%8Dn%C3%AD_ber%C3%A1nek</a:t>
            </a:r>
            <a:endParaRPr lang="cs-CZ" dirty="0" smtClean="0">
              <a:solidFill>
                <a:schemeClr val="accent3">
                  <a:lumMod val="75000"/>
                </a:schemeClr>
              </a:solidFill>
            </a:endParaRPr>
          </a:p>
          <a:p>
            <a:pPr>
              <a:buNone/>
            </a:pPr>
            <a:r>
              <a:rPr lang="cs-CZ" dirty="0" smtClean="0">
                <a:solidFill>
                  <a:schemeClr val="accent3">
                    <a:lumMod val="75000"/>
                  </a:schemeClr>
                </a:solidFill>
              </a:rPr>
              <a:t>	</a:t>
            </a:r>
            <a:r>
              <a:rPr lang="de-DE" dirty="0" smtClean="0">
                <a:solidFill>
                  <a:schemeClr val="accent3">
                    <a:lumMod val="75000"/>
                  </a:schemeClr>
                </a:solidFill>
                <a:hlinkClick r:id="rId4"/>
              </a:rPr>
              <a:t>http://cs.wikipedia.org/wiki/Soubor:Easter_chocolate_lamb.jpg</a:t>
            </a:r>
            <a:r>
              <a:rPr lang="cs-CZ" dirty="0" smtClean="0">
                <a:solidFill>
                  <a:schemeClr val="accent3">
                    <a:lumMod val="75000"/>
                  </a:schemeClr>
                </a:solidFill>
              </a:rPr>
              <a:t> </a:t>
            </a:r>
          </a:p>
          <a:p>
            <a:pPr>
              <a:buNone/>
            </a:pPr>
            <a:endParaRPr lang="cs-CZ" dirty="0" smtClean="0">
              <a:solidFill>
                <a:schemeClr val="accent3">
                  <a:lumMod val="75000"/>
                </a:schemeClr>
              </a:solidFill>
              <a:hlinkClick r:id="rId5"/>
            </a:endParaRPr>
          </a:p>
          <a:p>
            <a:r>
              <a:rPr lang="cs-CZ" dirty="0" smtClean="0">
                <a:solidFill>
                  <a:schemeClr val="accent3">
                    <a:lumMod val="75000"/>
                  </a:schemeClr>
                </a:solidFill>
              </a:rPr>
              <a:t>Pomlázka [2012-04-24] In </a:t>
            </a:r>
            <a:r>
              <a:rPr lang="cs-CZ" i="1" dirty="0" err="1" smtClean="0">
                <a:solidFill>
                  <a:schemeClr val="accent3">
                    <a:lumMod val="75000"/>
                  </a:schemeClr>
                </a:solidFill>
              </a:rPr>
              <a:t>Wikipedia</a:t>
            </a:r>
            <a:r>
              <a:rPr lang="cs-CZ" i="1" dirty="0" smtClean="0">
                <a:solidFill>
                  <a:schemeClr val="accent3">
                    <a:lumMod val="75000"/>
                  </a:schemeClr>
                </a:solidFill>
              </a:rPr>
              <a:t>. </a:t>
            </a:r>
            <a:r>
              <a:rPr lang="cs-CZ" dirty="0" err="1" smtClean="0">
                <a:solidFill>
                  <a:schemeClr val="accent3">
                    <a:lumMod val="75000"/>
                  </a:schemeClr>
                </a:solidFill>
              </a:rPr>
              <a:t>Found</a:t>
            </a:r>
            <a:r>
              <a:rPr lang="cs-CZ" dirty="0" smtClean="0">
                <a:solidFill>
                  <a:schemeClr val="accent3">
                    <a:lumMod val="75000"/>
                  </a:schemeClr>
                </a:solidFill>
              </a:rPr>
              <a:t> in Pomlázka: </a:t>
            </a:r>
            <a:r>
              <a:rPr lang="cs-CZ" dirty="0" smtClean="0">
                <a:solidFill>
                  <a:schemeClr val="accent3">
                    <a:lumMod val="75000"/>
                  </a:schemeClr>
                </a:solidFill>
                <a:hlinkClick r:id="rId5"/>
              </a:rPr>
              <a:t>http://cs.wikipedia.org/wiki/Poml%C3%A1zka</a:t>
            </a:r>
            <a:r>
              <a:rPr lang="cs-CZ" dirty="0" smtClean="0">
                <a:solidFill>
                  <a:schemeClr val="accent3">
                    <a:lumMod val="75000"/>
                  </a:schemeClr>
                </a:solidFill>
              </a:rPr>
              <a:t> </a:t>
            </a:r>
            <a:endParaRPr lang="cs-CZ" i="1" dirty="0" smtClean="0">
              <a:solidFill>
                <a:schemeClr val="accent3">
                  <a:lumMod val="75000"/>
                </a:schemeClr>
              </a:solidFill>
              <a:hlinkClick r:id="rId5"/>
            </a:endParaRPr>
          </a:p>
        </p:txBody>
      </p:sp>
      <p:sp>
        <p:nvSpPr>
          <p:cNvPr id="5" name="Elipsa 4"/>
          <p:cNvSpPr/>
          <p:nvPr/>
        </p:nvSpPr>
        <p:spPr>
          <a:xfrm>
            <a:off x="0" y="620688"/>
            <a:ext cx="1043608" cy="360040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100" dirty="0" smtClean="0">
                <a:ln>
                  <a:solidFill>
                    <a:schemeClr val="bg1"/>
                  </a:solidFill>
                </a:ln>
                <a:solidFill>
                  <a:srgbClr val="000000"/>
                </a:solidFill>
                <a:latin typeface="Arial Black" pitchFamily="34" charset="0"/>
              </a:rPr>
              <a:t>Menu</a:t>
            </a:r>
            <a:endParaRPr lang="de-DE" sz="1100" dirty="0">
              <a:ln>
                <a:solidFill>
                  <a:schemeClr val="bg1"/>
                </a:solidFill>
              </a:ln>
              <a:solidFill>
                <a:srgbClr val="000000"/>
              </a:solidFill>
              <a:latin typeface="Arial Black" pitchFamily="34" charset="0"/>
            </a:endParaRPr>
          </a:p>
        </p:txBody>
      </p:sp>
      <p:pic>
        <p:nvPicPr>
          <p:cNvPr id="6" name="Picture 2">
            <a:hlinkClick r:id="rId6" action="ppaction://hlinksldjump"/>
          </p:cNvPr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 flipH="1">
            <a:off x="179512" y="476672"/>
            <a:ext cx="663274" cy="9240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" name="Picture 2">
            <a:hlinkClick r:id="rId8" action="ppaction://hlinksldjump"/>
          </p:cNvPr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8316416" y="5805264"/>
            <a:ext cx="663274" cy="9240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8" name="TextovéPole 7"/>
          <p:cNvSpPr txBox="1"/>
          <p:nvPr/>
        </p:nvSpPr>
        <p:spPr>
          <a:xfrm>
            <a:off x="8172400" y="5877272"/>
            <a:ext cx="971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dirty="0" smtClean="0">
                <a:solidFill>
                  <a:srgbClr val="000000"/>
                </a:solidFill>
              </a:rPr>
              <a:t>6</a:t>
            </a:r>
            <a:endParaRPr lang="de-DE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istický">
  <a:themeElements>
    <a:clrScheme name="Vlastní 2">
      <a:dk1>
        <a:srgbClr val="5F9328"/>
      </a:dk1>
      <a:lt1>
        <a:sysClr val="window" lastClr="FFFFFF"/>
      </a:lt1>
      <a:dk2>
        <a:srgbClr val="5F9328"/>
      </a:dk2>
      <a:lt2>
        <a:srgbClr val="E4F3D5"/>
      </a:lt2>
      <a:accent1>
        <a:srgbClr val="53548A"/>
      </a:accent1>
      <a:accent2>
        <a:srgbClr val="FFC000"/>
      </a:accent2>
      <a:accent3>
        <a:srgbClr val="8ECD4C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Urbanistický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Urbanistický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264</TotalTime>
  <Words>101</Words>
  <Application>Microsoft Office PowerPoint</Application>
  <PresentationFormat>Předvádění na obrazovce (4:3)</PresentationFormat>
  <Paragraphs>43</Paragraphs>
  <Slides>6</Slides>
  <Notes>1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6</vt:i4>
      </vt:variant>
    </vt:vector>
  </HeadingPairs>
  <TitlesOfParts>
    <vt:vector size="7" baseType="lpstr">
      <vt:lpstr>Urbanistický</vt:lpstr>
      <vt:lpstr>Easter in our country </vt:lpstr>
      <vt:lpstr> Content</vt:lpstr>
      <vt:lpstr> Eggs</vt:lpstr>
      <vt:lpstr> Lamb</vt:lpstr>
      <vt:lpstr> „Pomlázka“</vt:lpstr>
      <vt:lpstr>Sources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Easter of our country </dc:title>
  <dc:creator>Zak</dc:creator>
  <cp:lastModifiedBy>Jana</cp:lastModifiedBy>
  <cp:revision>17</cp:revision>
  <dcterms:created xsi:type="dcterms:W3CDTF">2012-04-03T12:18:44Z</dcterms:created>
  <dcterms:modified xsi:type="dcterms:W3CDTF">2012-07-27T14:46:43Z</dcterms:modified>
</cp:coreProperties>
</file>