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78" y="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295D2-B12F-437B-B99B-9C38AC4A8133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A4E7D-93E7-4DE3-96AF-D3E7AFF90A10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A4E7D-93E7-4DE3-96AF-D3E7AFF90A10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8B380F3-010B-4A8C-B60F-1D6CA0ACF904}" type="datetimeFigureOut">
              <a:rPr lang="de-DE" smtClean="0"/>
              <a:pPr/>
              <a:t>27.07.2012</a:t>
            </a:fld>
            <a:endParaRPr lang="de-DE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32DED94-501B-4F88-A762-06A29E11A48A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hyperlink" Target="//upload.wikimedia.org/wikipedia/commons/6/66/Easter_lamb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.wikipedia.org/wiki/Soubor:Easter_chocolate_lamb.jpg" TargetMode="External"/><Relationship Id="rId5" Type="http://schemas.openxmlformats.org/officeDocument/2006/relationships/image" Target="../media/image2.emf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.wikipedia.org/wiki/Soubor:Twelve-rod_pomlazka.jpg" TargetMode="External"/><Relationship Id="rId5" Type="http://schemas.openxmlformats.org/officeDocument/2006/relationships/image" Target="../media/image7.jpeg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hyperlink" Target="http://cs.wikipedia.org/wiki/Velikono%C4%8Dn%C3%AD_ber%C3%A1nek" TargetMode="External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://cs.wikipedia.org/wiki/Poml%C3%A1zka" TargetMode="External"/><Relationship Id="rId4" Type="http://schemas.openxmlformats.org/officeDocument/2006/relationships/hyperlink" Target="http://cs.wikipedia.org/wiki/Soubor:Easter_chocolate_lamb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Easter</a:t>
            </a:r>
            <a:r>
              <a:rPr lang="cs-CZ" smtClean="0"/>
              <a:t> </a:t>
            </a:r>
            <a:r>
              <a:rPr lang="cs-CZ" smtClean="0"/>
              <a:t>in</a:t>
            </a:r>
            <a:r>
              <a:rPr lang="cs-CZ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country</a:t>
            </a:r>
            <a:br>
              <a:rPr lang="cs-CZ" dirty="0" smtClean="0"/>
            </a:b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3789040"/>
            <a:ext cx="4953000" cy="1752600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Made</a:t>
            </a:r>
            <a:r>
              <a:rPr lang="cs-CZ" dirty="0" smtClean="0"/>
              <a:t> by Roman </a:t>
            </a:r>
            <a:r>
              <a:rPr lang="cs-CZ" dirty="0" err="1" smtClean="0"/>
              <a:t>Kory</a:t>
            </a:r>
            <a:r>
              <a:rPr lang="cs-CZ" dirty="0" smtClean="0"/>
              <a:t>‘ták</a:t>
            </a:r>
          </a:p>
          <a:p>
            <a:endParaRPr lang="de-DE" dirty="0"/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8172400" y="5877272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1</a:t>
            </a:r>
            <a:endParaRPr lang="de-DE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3000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ipsa 12"/>
          <p:cNvSpPr/>
          <p:nvPr/>
        </p:nvSpPr>
        <p:spPr>
          <a:xfrm>
            <a:off x="2555776" y="4149080"/>
            <a:ext cx="1728192" cy="43204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 smtClean="0">
                <a:solidFill>
                  <a:srgbClr val="000000"/>
                </a:solidFill>
              </a:rPr>
              <a:t>Content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Elipsa 4"/>
          <p:cNvSpPr/>
          <p:nvPr/>
        </p:nvSpPr>
        <p:spPr>
          <a:xfrm>
            <a:off x="6948264" y="3933056"/>
            <a:ext cx="1008112" cy="43204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E</a:t>
            </a:r>
            <a:r>
              <a:rPr lang="en-GB" dirty="0" err="1" smtClean="0">
                <a:solidFill>
                  <a:srgbClr val="000000"/>
                </a:solidFill>
              </a:rPr>
              <a:t>gg</a:t>
            </a:r>
            <a:r>
              <a:rPr lang="cs-CZ" dirty="0" smtClean="0">
                <a:solidFill>
                  <a:srgbClr val="000000"/>
                </a:solidFill>
              </a:rPr>
              <a:t>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5796136" y="1268760"/>
            <a:ext cx="1728192" cy="43204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„</a:t>
            </a:r>
            <a:r>
              <a:rPr lang="cs-CZ" sz="1200" dirty="0" smtClean="0">
                <a:solidFill>
                  <a:srgbClr val="000000"/>
                </a:solidFill>
              </a:rPr>
              <a:t>Pomlázka</a:t>
            </a:r>
            <a:r>
              <a:rPr lang="cs-CZ" dirty="0" smtClean="0">
                <a:solidFill>
                  <a:srgbClr val="000000"/>
                </a:solidFill>
              </a:rPr>
              <a:t>“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539552" y="2348880"/>
            <a:ext cx="1224136" cy="50405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L</a:t>
            </a:r>
            <a:r>
              <a:rPr lang="en-GB" dirty="0" err="1" smtClean="0">
                <a:solidFill>
                  <a:srgbClr val="000000"/>
                </a:solidFill>
              </a:rPr>
              <a:t>amb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en-GB" b="1" smtClean="0"/>
              <a:t>	Content</a:t>
            </a:r>
            <a:endParaRPr lang="en-GB" b="1"/>
          </a:p>
        </p:txBody>
      </p:sp>
      <p:pic>
        <p:nvPicPr>
          <p:cNvPr id="102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645024"/>
            <a:ext cx="1329062" cy="186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132856"/>
            <a:ext cx="1224136" cy="186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12160" y="908720"/>
            <a:ext cx="1296144" cy="186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771800" y="3789040"/>
            <a:ext cx="1368152" cy="186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ovéPole 17"/>
          <p:cNvSpPr txBox="1"/>
          <p:nvPr/>
        </p:nvSpPr>
        <p:spPr>
          <a:xfrm>
            <a:off x="8172400" y="5877272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2</a:t>
            </a:r>
            <a:endParaRPr lang="de-DE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a 7"/>
          <p:cNvSpPr/>
          <p:nvPr/>
        </p:nvSpPr>
        <p:spPr>
          <a:xfrm>
            <a:off x="0" y="620688"/>
            <a:ext cx="104360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latin typeface="Arial Black" pitchFamily="34" charset="0"/>
              </a:rPr>
              <a:t>Menu</a:t>
            </a:r>
            <a:endParaRPr lang="de-DE" sz="1100" dirty="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</a:t>
            </a:r>
            <a:r>
              <a:rPr lang="cs-CZ" dirty="0" err="1" smtClean="0"/>
              <a:t>Eggs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In </a:t>
            </a:r>
            <a:r>
              <a:rPr lang="cs-CZ" dirty="0" err="1" smtClean="0"/>
              <a:t>Czech</a:t>
            </a:r>
            <a:r>
              <a:rPr lang="cs-CZ" dirty="0" smtClean="0"/>
              <a:t> </a:t>
            </a:r>
            <a:r>
              <a:rPr lang="cs-CZ" dirty="0" err="1" smtClean="0"/>
              <a:t>Republic</a:t>
            </a:r>
            <a:r>
              <a:rPr lang="cs-CZ" dirty="0" smtClean="0"/>
              <a:t> </a:t>
            </a:r>
            <a:r>
              <a:rPr lang="cs-CZ" dirty="0" err="1" smtClean="0"/>
              <a:t>girls</a:t>
            </a:r>
            <a:r>
              <a:rPr lang="cs-CZ" dirty="0" smtClean="0"/>
              <a:t> </a:t>
            </a:r>
            <a:r>
              <a:rPr lang="cs-CZ" dirty="0" err="1" smtClean="0"/>
              <a:t>decorate</a:t>
            </a:r>
            <a:r>
              <a:rPr lang="cs-CZ" dirty="0" smtClean="0"/>
              <a:t> </a:t>
            </a:r>
            <a:r>
              <a:rPr lang="cs-CZ" dirty="0" err="1" smtClean="0"/>
              <a:t>eggs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boys</a:t>
            </a:r>
            <a:r>
              <a:rPr lang="cs-CZ" dirty="0" smtClean="0"/>
              <a:t>. </a:t>
            </a:r>
          </a:p>
          <a:p>
            <a:endParaRPr lang="cs-CZ" dirty="0" smtClean="0"/>
          </a:p>
          <a:p>
            <a:r>
              <a:rPr lang="cs-CZ" dirty="0" err="1" smtClean="0"/>
              <a:t>Eggs</a:t>
            </a:r>
            <a:r>
              <a:rPr lang="cs-CZ" dirty="0" smtClean="0"/>
              <a:t> are </a:t>
            </a:r>
            <a:r>
              <a:rPr lang="cs-CZ" dirty="0" err="1" smtClean="0"/>
              <a:t>decorated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diferent</a:t>
            </a:r>
            <a:r>
              <a:rPr lang="cs-CZ" dirty="0" smtClean="0"/>
              <a:t> </a:t>
            </a:r>
            <a:r>
              <a:rPr lang="cs-CZ" dirty="0" err="1" smtClean="0"/>
              <a:t>traditional</a:t>
            </a:r>
            <a:r>
              <a:rPr lang="cs-CZ" dirty="0" smtClean="0"/>
              <a:t> </a:t>
            </a:r>
            <a:r>
              <a:rPr lang="cs-CZ" dirty="0" err="1" smtClean="0"/>
              <a:t>colours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980728"/>
            <a:ext cx="2304256" cy="174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691680" y="4869160"/>
            <a:ext cx="223374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79512" y="476672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ovéPole 10"/>
          <p:cNvSpPr txBox="1"/>
          <p:nvPr/>
        </p:nvSpPr>
        <p:spPr>
          <a:xfrm>
            <a:off x="8172400" y="5877272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3</a:t>
            </a:r>
            <a:endParaRPr lang="de-DE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</a:t>
            </a:r>
            <a:r>
              <a:rPr lang="cs-CZ" dirty="0" err="1" smtClean="0"/>
              <a:t>Lamb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In </a:t>
            </a:r>
            <a:r>
              <a:rPr lang="cs-CZ" dirty="0" err="1" smtClean="0"/>
              <a:t>our</a:t>
            </a:r>
            <a:r>
              <a:rPr lang="cs-CZ" dirty="0" smtClean="0"/>
              <a:t> country,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bake</a:t>
            </a:r>
            <a:r>
              <a:rPr lang="cs-CZ" dirty="0" smtClean="0"/>
              <a:t> </a:t>
            </a:r>
            <a:r>
              <a:rPr lang="cs-CZ" dirty="0" err="1" smtClean="0"/>
              <a:t>Easter</a:t>
            </a:r>
            <a:r>
              <a:rPr lang="cs-CZ" dirty="0" smtClean="0"/>
              <a:t> </a:t>
            </a:r>
            <a:r>
              <a:rPr lang="cs-CZ" dirty="0" err="1" smtClean="0"/>
              <a:t>lamb</a:t>
            </a:r>
            <a:r>
              <a:rPr lang="cs-CZ" dirty="0" smtClean="0"/>
              <a:t>. </a:t>
            </a:r>
          </a:p>
          <a:p>
            <a:endParaRPr lang="cs-CZ" dirty="0" smtClean="0"/>
          </a:p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chocolate</a:t>
            </a:r>
            <a:r>
              <a:rPr lang="cs-CZ" dirty="0" smtClean="0"/>
              <a:t>, </a:t>
            </a:r>
            <a:r>
              <a:rPr lang="cs-CZ" dirty="0" err="1" smtClean="0"/>
              <a:t>vanille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original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pic>
        <p:nvPicPr>
          <p:cNvPr id="2052" name="Picture 4" descr="Soubor:Easter lam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25144"/>
            <a:ext cx="2651788" cy="1988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Elipsa 6"/>
          <p:cNvSpPr/>
          <p:nvPr/>
        </p:nvSpPr>
        <p:spPr>
          <a:xfrm>
            <a:off x="0" y="620688"/>
            <a:ext cx="104360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latin typeface="Arial Black" pitchFamily="34" charset="0"/>
              </a:rPr>
              <a:t>Menu</a:t>
            </a:r>
            <a:endParaRPr lang="de-DE" sz="1100" dirty="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8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79512" y="476672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http://upload.wikimedia.org/wikipedia/commons/thumb/e/eb/Easter_chocolate_lamb.jpg/220px-Easter_chocolate_lamb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868144" y="908720"/>
            <a:ext cx="2880319" cy="2048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ovéPole 9"/>
          <p:cNvSpPr txBox="1"/>
          <p:nvPr/>
        </p:nvSpPr>
        <p:spPr>
          <a:xfrm>
            <a:off x="8172400" y="5877272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4</a:t>
            </a:r>
            <a:endParaRPr lang="de-DE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5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„Pomlázka“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„Pomlázka“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confused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8 </a:t>
            </a:r>
            <a:r>
              <a:rPr lang="cs-CZ" dirty="0" err="1" smtClean="0"/>
              <a:t>willow</a:t>
            </a:r>
            <a:r>
              <a:rPr lang="cs-CZ" dirty="0" smtClean="0"/>
              <a:t>‘s </a:t>
            </a:r>
            <a:r>
              <a:rPr lang="cs-CZ" dirty="0" err="1" smtClean="0"/>
              <a:t>twigs</a:t>
            </a:r>
            <a:r>
              <a:rPr lang="cs-CZ" dirty="0" smtClean="0"/>
              <a:t>.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Boys</a:t>
            </a:r>
            <a:r>
              <a:rPr lang="cs-CZ" dirty="0" smtClean="0"/>
              <a:t> </a:t>
            </a:r>
            <a:r>
              <a:rPr lang="cs-CZ" dirty="0" err="1" smtClean="0"/>
              <a:t>whip</a:t>
            </a:r>
            <a:r>
              <a:rPr lang="cs-CZ" dirty="0" smtClean="0"/>
              <a:t> </a:t>
            </a:r>
            <a:r>
              <a:rPr lang="cs-CZ" dirty="0" err="1" smtClean="0"/>
              <a:t>girls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„Pomlázka“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girls</a:t>
            </a:r>
            <a:r>
              <a:rPr lang="cs-CZ" dirty="0" smtClean="0"/>
              <a:t> </a:t>
            </a:r>
            <a:r>
              <a:rPr lang="cs-CZ" dirty="0" err="1" smtClean="0"/>
              <a:t>give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decorated</a:t>
            </a:r>
            <a:r>
              <a:rPr lang="cs-CZ" dirty="0" smtClean="0"/>
              <a:t> </a:t>
            </a:r>
            <a:r>
              <a:rPr lang="cs-CZ" dirty="0" err="1" smtClean="0"/>
              <a:t>eggs</a:t>
            </a:r>
            <a:r>
              <a:rPr lang="cs-CZ" dirty="0" smtClean="0"/>
              <a:t>. </a:t>
            </a:r>
            <a:endParaRPr lang="de-DE" dirty="0"/>
          </a:p>
        </p:txBody>
      </p:sp>
      <p:sp>
        <p:nvSpPr>
          <p:cNvPr id="5" name="Elipsa 4"/>
          <p:cNvSpPr/>
          <p:nvPr/>
        </p:nvSpPr>
        <p:spPr>
          <a:xfrm>
            <a:off x="0" y="620688"/>
            <a:ext cx="104360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latin typeface="Arial Black" pitchFamily="34" charset="0"/>
              </a:rPr>
              <a:t>Menu</a:t>
            </a:r>
            <a:endParaRPr lang="de-DE" sz="1100" dirty="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9512" y="476672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ovéPole 7"/>
          <p:cNvSpPr txBox="1"/>
          <p:nvPr/>
        </p:nvSpPr>
        <p:spPr>
          <a:xfrm>
            <a:off x="8172400" y="5877272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5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026" name="Picture 2" descr="\\win-server\zak\Obrázky\Fotky škola\2011-12\Velikonoce dekorace, symboly\Velikonoce (9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764704"/>
            <a:ext cx="2306506" cy="1728192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http://upload.wikimedia.org/wikipedia/commons/thumb/2/28/Twelve-rod_pomlazka.jpg/220px-Twelve-rod_pomlazka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5085184"/>
            <a:ext cx="2095500" cy="1343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6800"/>
          </a:xfrm>
        </p:spPr>
        <p:txBody>
          <a:bodyPr/>
          <a:lstStyle/>
          <a:p>
            <a:r>
              <a:rPr lang="cs-CZ" dirty="0" err="1" smtClean="0"/>
              <a:t>Sources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Velikonoční beránek [2012-04-24] In </a:t>
            </a:r>
            <a:r>
              <a:rPr lang="cs-CZ" i="1" dirty="0" err="1" smtClean="0">
                <a:solidFill>
                  <a:schemeClr val="accent3">
                    <a:lumMod val="75000"/>
                  </a:schemeClr>
                </a:solidFill>
              </a:rPr>
              <a:t>Wikipedia</a:t>
            </a:r>
            <a:r>
              <a:rPr lang="cs-CZ" i="1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Found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in </a:t>
            </a:r>
            <a:r>
              <a:rPr lang="cs-CZ" smtClean="0">
                <a:solidFill>
                  <a:schemeClr val="accent3">
                    <a:lumMod val="75000"/>
                  </a:schemeClr>
                </a:solidFill>
              </a:rPr>
              <a:t>Velikonoční beránek:</a:t>
            </a:r>
            <a:endParaRPr lang="cs-CZ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de-DE" dirty="0" smtClean="0">
                <a:solidFill>
                  <a:schemeClr val="accent3">
                    <a:lumMod val="75000"/>
                  </a:schemeClr>
                </a:solidFill>
                <a:hlinkClick r:id="rId3"/>
              </a:rPr>
              <a:t>http://cs.wikipedia.org/wiki/Velikono%C4%8Dn%C3%AD_ber%C3%A1nek</a:t>
            </a:r>
            <a:endParaRPr lang="cs-CZ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de-DE" dirty="0" smtClean="0">
                <a:solidFill>
                  <a:schemeClr val="accent3">
                    <a:lumMod val="75000"/>
                  </a:schemeClr>
                </a:solidFill>
                <a:hlinkClick r:id="rId4"/>
              </a:rPr>
              <a:t>http://cs.wikipedia.org/wiki/Soubor:Easter_chocolate_lamb.jpg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endParaRPr lang="cs-CZ" dirty="0" smtClean="0">
              <a:solidFill>
                <a:schemeClr val="accent3">
                  <a:lumMod val="75000"/>
                </a:schemeClr>
              </a:solidFill>
              <a:hlinkClick r:id="rId5"/>
            </a:endParaRPr>
          </a:p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Pomlázka [2012-04-24] In </a:t>
            </a:r>
            <a:r>
              <a:rPr lang="cs-CZ" i="1" dirty="0" err="1" smtClean="0">
                <a:solidFill>
                  <a:schemeClr val="accent3">
                    <a:lumMod val="75000"/>
                  </a:schemeClr>
                </a:solidFill>
              </a:rPr>
              <a:t>Wikipedia</a:t>
            </a:r>
            <a:r>
              <a:rPr lang="cs-CZ" i="1" dirty="0" smtClean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Found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in Pomlázka: 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  <a:hlinkClick r:id="rId5"/>
              </a:rPr>
              <a:t>http://cs.wikipedia.org/wiki/Poml%C3%A1zka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cs-CZ" i="1" dirty="0" smtClean="0">
              <a:solidFill>
                <a:schemeClr val="accent3">
                  <a:lumMod val="75000"/>
                </a:schemeClr>
              </a:solidFill>
              <a:hlinkClick r:id="rId5"/>
            </a:endParaRPr>
          </a:p>
        </p:txBody>
      </p:sp>
      <p:sp>
        <p:nvSpPr>
          <p:cNvPr id="5" name="Elipsa 4"/>
          <p:cNvSpPr/>
          <p:nvPr/>
        </p:nvSpPr>
        <p:spPr>
          <a:xfrm>
            <a:off x="0" y="620688"/>
            <a:ext cx="104360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  <a:latin typeface="Arial Black" pitchFamily="34" charset="0"/>
              </a:rPr>
              <a:t>Menu</a:t>
            </a:r>
            <a:endParaRPr lang="de-DE" sz="1100" dirty="0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179512" y="476672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416" y="5805264"/>
            <a:ext cx="663274" cy="92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ovéPole 7"/>
          <p:cNvSpPr txBox="1"/>
          <p:nvPr/>
        </p:nvSpPr>
        <p:spPr>
          <a:xfrm>
            <a:off x="8172400" y="5877272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00"/>
                </a:solidFill>
              </a:rPr>
              <a:t>6</a:t>
            </a:r>
            <a:endParaRPr lang="de-DE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Vlastní 2">
      <a:dk1>
        <a:srgbClr val="5F9328"/>
      </a:dk1>
      <a:lt1>
        <a:sysClr val="window" lastClr="FFFFFF"/>
      </a:lt1>
      <a:dk2>
        <a:srgbClr val="5F9328"/>
      </a:dk2>
      <a:lt2>
        <a:srgbClr val="E4F3D5"/>
      </a:lt2>
      <a:accent1>
        <a:srgbClr val="53548A"/>
      </a:accent1>
      <a:accent2>
        <a:srgbClr val="FFC000"/>
      </a:accent2>
      <a:accent3>
        <a:srgbClr val="8ECD4C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264</TotalTime>
  <Words>101</Words>
  <Application>Microsoft Office PowerPoint</Application>
  <PresentationFormat>Předvádění na obrazovce (4:3)</PresentationFormat>
  <Paragraphs>43</Paragraphs>
  <Slides>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Urbanistický</vt:lpstr>
      <vt:lpstr>Easter in our country </vt:lpstr>
      <vt:lpstr> Content</vt:lpstr>
      <vt:lpstr> Eggs</vt:lpstr>
      <vt:lpstr> Lamb</vt:lpstr>
      <vt:lpstr> „Pomlázka“</vt:lpstr>
      <vt:lpstr>Sources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of our country </dc:title>
  <dc:creator>Zak</dc:creator>
  <cp:lastModifiedBy>Jana</cp:lastModifiedBy>
  <cp:revision>17</cp:revision>
  <dcterms:created xsi:type="dcterms:W3CDTF">2012-04-03T12:18:44Z</dcterms:created>
  <dcterms:modified xsi:type="dcterms:W3CDTF">2012-07-27T14:46:43Z</dcterms:modified>
</cp:coreProperties>
</file>