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3" d="100"/>
          <a:sy n="73" d="100"/>
        </p:scale>
        <p:origin x="240" y="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03ED3-C473-4BB8-BC2E-AD391537F1A1}" type="datetimeFigureOut">
              <a:rPr lang="fr-FR" smtClean="0"/>
              <a:pPr/>
              <a:t>13/01/2013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E6A04-B594-4DF3-B076-4866CB91D7BA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jigsawplanet.com/?rc=play&amp;pid=19ca581a930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55776" y="1124744"/>
            <a:ext cx="446449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My</a:t>
            </a:r>
            <a:r>
              <a:rPr lang="fr-F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art puzzle</a:t>
            </a:r>
            <a:r>
              <a:rPr lang="fr-FR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fr-FR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fr-FR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Image 4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9775"/>
            <a:ext cx="1524000" cy="1038225"/>
          </a:xfrm>
          <a:prstGeom prst="rect">
            <a:avLst/>
          </a:prstGeom>
        </p:spPr>
      </p:pic>
      <p:pic>
        <p:nvPicPr>
          <p:cNvPr id="8" name="Image 7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0"/>
            <a:ext cx="1524000" cy="1038225"/>
          </a:xfrm>
          <a:prstGeom prst="rect">
            <a:avLst/>
          </a:prstGeom>
        </p:spPr>
      </p:pic>
      <p:pic>
        <p:nvPicPr>
          <p:cNvPr id="10" name="Image 9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038225"/>
          </a:xfrm>
          <a:prstGeom prst="rect">
            <a:avLst/>
          </a:prstGeom>
        </p:spPr>
      </p:pic>
      <p:pic>
        <p:nvPicPr>
          <p:cNvPr id="11" name="Image 10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5819775"/>
            <a:ext cx="1524000" cy="1038225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051720" y="486916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From </a:t>
            </a:r>
            <a:r>
              <a:rPr lang="cs-C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Roman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868144" y="486916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 </a:t>
            </a:r>
            <a:r>
              <a:rPr lang="cs-CZ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Pauline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4211960" y="4221088"/>
            <a:ext cx="648072" cy="216024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16" name="Image 15" descr="artiste_peintre01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2875" y="5157192"/>
            <a:ext cx="1238250" cy="14287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03648" y="2132856"/>
            <a:ext cx="6120680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\\win-server\zak\2012-2013\Konverzace\Roman\user_male_portrait[5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564904"/>
            <a:ext cx="1612800" cy="2160000"/>
          </a:xfrm>
          <a:prstGeom prst="rect">
            <a:avLst/>
          </a:prstGeom>
          <a:noFill/>
        </p:spPr>
      </p:pic>
      <p:pic>
        <p:nvPicPr>
          <p:cNvPr id="2" name="Picture 2" descr="E:\66563_3270952591292_658525471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2564904"/>
            <a:ext cx="3600399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55576" y="332656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Click on the </a:t>
            </a:r>
            <a:r>
              <a:rPr lang="fr-F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link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below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691680" y="177281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Here</a:t>
            </a: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is</a:t>
            </a: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the </a:t>
            </a:r>
            <a:r>
              <a:rPr lang="fr-FR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jigsaw</a:t>
            </a: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puzzle I have made for </a:t>
            </a:r>
            <a:r>
              <a:rPr lang="fr-FR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you</a:t>
            </a: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to </a:t>
            </a:r>
            <a:r>
              <a:rPr lang="fr-FR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recreate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07704" y="4869160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Two</a:t>
            </a:r>
            <a:r>
              <a:rPr lang="fr-FR" sz="1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clues to help </a:t>
            </a:r>
            <a:r>
              <a:rPr lang="fr-FR" sz="1600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you</a:t>
            </a:r>
            <a:r>
              <a:rPr lang="fr-FR" sz="1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:</a:t>
            </a:r>
          </a:p>
          <a:p>
            <a:pPr algn="ctr"/>
            <a:endParaRPr lang="fr-FR" sz="16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1600" b="1" dirty="0" smtClean="0"/>
              <a:t>1. The </a:t>
            </a:r>
            <a:r>
              <a:rPr lang="fr-FR" sz="1600" b="1" dirty="0" err="1" smtClean="0"/>
              <a:t>artist’s</a:t>
            </a:r>
            <a:r>
              <a:rPr lang="fr-FR" sz="1600" b="1" dirty="0" smtClean="0"/>
              <a:t> first </a:t>
            </a:r>
            <a:r>
              <a:rPr lang="fr-FR" sz="1600" b="1" dirty="0" err="1" smtClean="0"/>
              <a:t>name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starts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with</a:t>
            </a:r>
            <a:r>
              <a:rPr lang="fr-FR" sz="1600" b="1" dirty="0" smtClean="0"/>
              <a:t> the </a:t>
            </a:r>
            <a:r>
              <a:rPr lang="fr-FR" sz="1600" b="1" dirty="0" err="1" smtClean="0"/>
              <a:t>letter</a:t>
            </a:r>
            <a:r>
              <a:rPr lang="fr-FR" sz="1600" b="1" dirty="0" smtClean="0"/>
              <a:t> A.</a:t>
            </a:r>
          </a:p>
          <a:p>
            <a:pPr algn="ctr"/>
            <a:r>
              <a:rPr lang="fr-FR" sz="1600" b="1" dirty="0" smtClean="0"/>
              <a:t>2. This work of art was painted  </a:t>
            </a:r>
            <a:r>
              <a:rPr lang="cs-CZ" sz="1600" b="1" dirty="0" err="1" smtClean="0"/>
              <a:t>at</a:t>
            </a:r>
            <a:r>
              <a:rPr lang="cs-CZ" sz="1600" b="1" dirty="0" smtClean="0"/>
              <a:t> </a:t>
            </a:r>
            <a:r>
              <a:rPr lang="cs-CZ" sz="1600" b="1" dirty="0" err="1" smtClean="0"/>
              <a:t>the</a:t>
            </a:r>
            <a:r>
              <a:rPr lang="cs-CZ" sz="1600" b="1" dirty="0" smtClean="0"/>
              <a:t> </a:t>
            </a:r>
            <a:r>
              <a:rPr lang="cs-CZ" sz="1600" b="1" dirty="0" err="1" smtClean="0"/>
              <a:t>beginning</a:t>
            </a:r>
            <a:r>
              <a:rPr lang="cs-CZ" sz="1600" b="1" dirty="0" smtClean="0"/>
              <a:t> </a:t>
            </a:r>
            <a:r>
              <a:rPr lang="fr-FR" sz="1600" b="1" dirty="0" smtClean="0"/>
              <a:t>of the </a:t>
            </a:r>
            <a:r>
              <a:rPr lang="cs-CZ" sz="1600" b="1" dirty="0" smtClean="0"/>
              <a:t>20</a:t>
            </a:r>
            <a:r>
              <a:rPr lang="fr-FR" sz="1600" b="1" dirty="0" smtClean="0"/>
              <a:t>th century.</a:t>
            </a:r>
            <a:endParaRPr lang="fr-FR" sz="1600" b="1" dirty="0"/>
          </a:p>
        </p:txBody>
      </p:sp>
      <p:pic>
        <p:nvPicPr>
          <p:cNvPr id="9" name="Image 8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0"/>
            <a:ext cx="1524000" cy="1038225"/>
          </a:xfrm>
          <a:prstGeom prst="rect">
            <a:avLst/>
          </a:prstGeom>
        </p:spPr>
      </p:pic>
      <p:pic>
        <p:nvPicPr>
          <p:cNvPr id="10" name="Image 9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9775"/>
            <a:ext cx="1524000" cy="1038225"/>
          </a:xfrm>
          <a:prstGeom prst="rect">
            <a:avLst/>
          </a:prstGeom>
        </p:spPr>
      </p:pic>
      <p:pic>
        <p:nvPicPr>
          <p:cNvPr id="11" name="Image 10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5819775"/>
            <a:ext cx="1524000" cy="1038225"/>
          </a:xfrm>
          <a:prstGeom prst="rect">
            <a:avLst/>
          </a:prstGeom>
        </p:spPr>
      </p:pic>
      <p:pic>
        <p:nvPicPr>
          <p:cNvPr id="12" name="Image 11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03822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55576" y="1196752"/>
            <a:ext cx="6768752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547664" y="2204864"/>
            <a:ext cx="6048672" cy="24482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204864"/>
            <a:ext cx="60486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bdélník 14"/>
          <p:cNvSpPr/>
          <p:nvPr/>
        </p:nvSpPr>
        <p:spPr>
          <a:xfrm>
            <a:off x="755576" y="1196752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>
                <a:hlinkClick r:id="rId4"/>
              </a:rPr>
              <a:t>http://www.jigsawplanet.com/?rc=play&amp;pid=19ca581a9305</a:t>
            </a:r>
            <a:r>
              <a:rPr lang="cs-CZ" b="1" dirty="0" smtClean="0"/>
              <a:t> </a:t>
            </a:r>
            <a:endParaRPr lang="cs-CZ" b="1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7584" y="1844824"/>
            <a:ext cx="7128792" cy="864096"/>
          </a:xfrm>
        </p:spPr>
        <p:txBody>
          <a:bodyPr>
            <a:normAutofit/>
          </a:bodyPr>
          <a:lstStyle/>
          <a:p>
            <a:r>
              <a:rPr lang="fr-FR" sz="20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</a:t>
            </a:r>
            <a:r>
              <a:rPr lang="fr-FR" sz="2000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reasons</a:t>
            </a:r>
            <a:r>
              <a:rPr lang="fr-FR" sz="20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000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why</a:t>
            </a:r>
            <a:r>
              <a:rPr lang="fr-FR" sz="20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 chose </a:t>
            </a:r>
            <a:r>
              <a:rPr lang="fr-FR" sz="2000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this</a:t>
            </a:r>
            <a:r>
              <a:rPr lang="fr-FR" sz="20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painting</a:t>
            </a:r>
            <a:endParaRPr lang="fr-FR" sz="2000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1600" y="2780928"/>
            <a:ext cx="7344816" cy="1728192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</a:rPr>
              <a:t>I chose this painting because this artist and his paintings are very famous in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the</a:t>
            </a:r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Czech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Republic</a:t>
            </a:r>
            <a:r>
              <a:rPr lang="fr-FR" sz="1800" b="1" dirty="0" smtClean="0">
                <a:solidFill>
                  <a:schemeClr val="tx1"/>
                </a:solidFill>
              </a:rPr>
              <a:t> and I wanted you to discover him if by chance you don’t know him yet.</a:t>
            </a:r>
            <a:endParaRPr lang="cs-CZ" sz="1800" b="1" dirty="0" smtClean="0">
              <a:solidFill>
                <a:schemeClr val="tx1"/>
              </a:solidFill>
            </a:endParaRPr>
          </a:p>
          <a:p>
            <a:r>
              <a:rPr lang="cs-CZ" sz="1800" b="1" dirty="0" err="1" smtClean="0">
                <a:solidFill>
                  <a:schemeClr val="tx1"/>
                </a:solidFill>
              </a:rPr>
              <a:t>This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painter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is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famous</a:t>
            </a:r>
            <a:r>
              <a:rPr lang="cs-CZ" sz="1800" b="1" dirty="0" smtClean="0">
                <a:solidFill>
                  <a:schemeClr val="tx1"/>
                </a:solidFill>
              </a:rPr>
              <a:t> not </a:t>
            </a:r>
            <a:r>
              <a:rPr lang="cs-CZ" sz="1800" b="1" dirty="0" err="1" smtClean="0">
                <a:solidFill>
                  <a:schemeClr val="tx1"/>
                </a:solidFill>
              </a:rPr>
              <a:t>only</a:t>
            </a:r>
            <a:r>
              <a:rPr lang="cs-CZ" sz="1800" b="1" dirty="0" smtClean="0">
                <a:solidFill>
                  <a:schemeClr val="tx1"/>
                </a:solidFill>
              </a:rPr>
              <a:t> in </a:t>
            </a:r>
            <a:r>
              <a:rPr lang="cs-CZ" sz="1800" b="1" dirty="0" err="1" smtClean="0">
                <a:solidFill>
                  <a:schemeClr val="tx1"/>
                </a:solidFill>
              </a:rPr>
              <a:t>the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Czech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Republic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but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all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over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the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world</a:t>
            </a:r>
            <a:r>
              <a:rPr lang="cs-CZ" sz="1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sz="1800" b="1" dirty="0" smtClean="0">
                <a:solidFill>
                  <a:schemeClr val="tx1"/>
                </a:solidFill>
              </a:rPr>
              <a:t>He </a:t>
            </a:r>
            <a:r>
              <a:rPr lang="cs-CZ" sz="1800" b="1" dirty="0" err="1" smtClean="0">
                <a:solidFill>
                  <a:schemeClr val="tx1"/>
                </a:solidFill>
              </a:rPr>
              <a:t>created</a:t>
            </a:r>
            <a:r>
              <a:rPr lang="cs-CZ" sz="1800" b="1" dirty="0" smtClean="0">
                <a:solidFill>
                  <a:schemeClr val="tx1"/>
                </a:solidFill>
              </a:rPr>
              <a:t> his </a:t>
            </a:r>
            <a:r>
              <a:rPr lang="cs-CZ" sz="1800" b="1" dirty="0" err="1" smtClean="0">
                <a:solidFill>
                  <a:schemeClr val="tx1"/>
                </a:solidFill>
              </a:rPr>
              <a:t>paintings</a:t>
            </a:r>
            <a:r>
              <a:rPr lang="cs-CZ" sz="1800" b="1" dirty="0" smtClean="0">
                <a:solidFill>
                  <a:schemeClr val="tx1"/>
                </a:solidFill>
              </a:rPr>
              <a:t> in </a:t>
            </a:r>
            <a:r>
              <a:rPr lang="cs-CZ" sz="1800" b="1" dirty="0" err="1" smtClean="0">
                <a:solidFill>
                  <a:schemeClr val="tx1"/>
                </a:solidFill>
              </a:rPr>
              <a:t>the</a:t>
            </a:r>
            <a:r>
              <a:rPr lang="cs-CZ" sz="1800" b="1" dirty="0" smtClean="0">
                <a:solidFill>
                  <a:schemeClr val="tx1"/>
                </a:solidFill>
              </a:rPr>
              <a:t> style </a:t>
            </a:r>
            <a:r>
              <a:rPr lang="cs-CZ" sz="1800" b="1" dirty="0" err="1" smtClean="0">
                <a:solidFill>
                  <a:schemeClr val="tx1"/>
                </a:solidFill>
              </a:rPr>
              <a:t>of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Art</a:t>
            </a:r>
            <a:r>
              <a:rPr lang="cs-CZ" sz="1800" b="1" dirty="0" smtClean="0">
                <a:solidFill>
                  <a:schemeClr val="tx1"/>
                </a:solidFill>
              </a:rPr>
              <a:t> </a:t>
            </a:r>
            <a:r>
              <a:rPr lang="cs-CZ" sz="1800" b="1" dirty="0" err="1" smtClean="0">
                <a:solidFill>
                  <a:schemeClr val="tx1"/>
                </a:solidFill>
              </a:rPr>
              <a:t>Nouveau</a:t>
            </a:r>
            <a:r>
              <a:rPr lang="cs-CZ" sz="1800" b="1" dirty="0" smtClean="0">
                <a:solidFill>
                  <a:schemeClr val="tx1"/>
                </a:solidFill>
              </a:rPr>
              <a:t>.</a:t>
            </a:r>
            <a:endParaRPr lang="en-GB" sz="1800" b="1" dirty="0">
              <a:solidFill>
                <a:schemeClr val="tx1"/>
              </a:solidFill>
            </a:endParaRPr>
          </a:p>
        </p:txBody>
      </p:sp>
      <p:pic>
        <p:nvPicPr>
          <p:cNvPr id="4" name="Image 3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9775"/>
            <a:ext cx="1524000" cy="1038225"/>
          </a:xfrm>
          <a:prstGeom prst="rect">
            <a:avLst/>
          </a:prstGeom>
        </p:spPr>
      </p:pic>
      <p:pic>
        <p:nvPicPr>
          <p:cNvPr id="5" name="Image 4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0"/>
            <a:ext cx="1524000" cy="1038225"/>
          </a:xfrm>
          <a:prstGeom prst="rect">
            <a:avLst/>
          </a:prstGeom>
        </p:spPr>
      </p:pic>
      <p:pic>
        <p:nvPicPr>
          <p:cNvPr id="6" name="Image 5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038225"/>
          </a:xfrm>
          <a:prstGeom prst="rect">
            <a:avLst/>
          </a:prstGeom>
        </p:spPr>
      </p:pic>
      <p:pic>
        <p:nvPicPr>
          <p:cNvPr id="7" name="Image 6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5819775"/>
            <a:ext cx="1524000" cy="1038225"/>
          </a:xfrm>
          <a:prstGeom prst="rect">
            <a:avLst/>
          </a:prstGeom>
        </p:spPr>
      </p:pic>
      <p:pic>
        <p:nvPicPr>
          <p:cNvPr id="8" name="Image 7" descr="artiste_peintre00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4725144"/>
            <a:ext cx="1800225" cy="192405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23728" y="1844824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547664" y="26064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Paste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the </a:t>
            </a:r>
            <a:r>
              <a:rPr lang="fr-F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picture</a:t>
            </a: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of the original painting </a:t>
            </a:r>
            <a:r>
              <a:rPr lang="fr-F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here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Plaque 5"/>
          <p:cNvSpPr/>
          <p:nvPr/>
        </p:nvSpPr>
        <p:spPr>
          <a:xfrm>
            <a:off x="1547664" y="1052736"/>
            <a:ext cx="6048672" cy="4752528"/>
          </a:xfrm>
          <a:prstGeom prst="bevel">
            <a:avLst/>
          </a:prstGeom>
          <a:solidFill>
            <a:schemeClr val="bg1">
              <a:alpha val="67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0"/>
            <a:ext cx="1524000" cy="1038225"/>
          </a:xfrm>
          <a:prstGeom prst="rect">
            <a:avLst/>
          </a:prstGeom>
        </p:spPr>
      </p:pic>
      <p:pic>
        <p:nvPicPr>
          <p:cNvPr id="9" name="Image 8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9775"/>
            <a:ext cx="1524000" cy="1038225"/>
          </a:xfrm>
          <a:prstGeom prst="rect">
            <a:avLst/>
          </a:prstGeom>
        </p:spPr>
      </p:pic>
      <p:pic>
        <p:nvPicPr>
          <p:cNvPr id="10" name="Image 9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5819775"/>
            <a:ext cx="1524000" cy="1038225"/>
          </a:xfrm>
          <a:prstGeom prst="rect">
            <a:avLst/>
          </a:prstGeom>
        </p:spPr>
      </p:pic>
      <p:pic>
        <p:nvPicPr>
          <p:cNvPr id="11" name="Image 10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038225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524000" y="1124747"/>
          <a:ext cx="6216352" cy="460236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08176"/>
                <a:gridCol w="3108176"/>
              </a:tblGrid>
              <a:tr h="680325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Roman</a:t>
                      </a:r>
                      <a:r>
                        <a:rPr lang="fr-FR" dirty="0" smtClean="0">
                          <a:solidFill>
                            <a:schemeClr val="bg1"/>
                          </a:solidFill>
                        </a:rPr>
                        <a:t>’s questions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err="1" smtClean="0">
                          <a:solidFill>
                            <a:schemeClr val="bg1"/>
                          </a:solidFill>
                        </a:rPr>
                        <a:t>Pauline</a:t>
                      </a:r>
                      <a:r>
                        <a:rPr lang="fr-FR" dirty="0" smtClean="0">
                          <a:solidFill>
                            <a:schemeClr val="bg1"/>
                          </a:solidFill>
                        </a:rPr>
                        <a:t>’s answers</a:t>
                      </a:r>
                    </a:p>
                    <a:p>
                      <a:pPr algn="ctr"/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887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Name of the </a:t>
                      </a:r>
                      <a:r>
                        <a:rPr lang="fr-FR" dirty="0" err="1" smtClean="0"/>
                        <a:t>artist</a:t>
                      </a:r>
                      <a:endParaRPr lang="fr-FR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88757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His</a:t>
                      </a:r>
                      <a:r>
                        <a:rPr lang="fr-FR" dirty="0" smtClean="0"/>
                        <a:t> dates</a:t>
                      </a:r>
                      <a:r>
                        <a:rPr lang="fr-FR" baseline="0" dirty="0" smtClean="0"/>
                        <a:t> of </a:t>
                      </a:r>
                      <a:r>
                        <a:rPr lang="fr-FR" baseline="0" dirty="0" err="1" smtClean="0"/>
                        <a:t>birth</a:t>
                      </a:r>
                      <a:r>
                        <a:rPr lang="fr-FR" baseline="0" dirty="0" smtClean="0"/>
                        <a:t> and </a:t>
                      </a:r>
                      <a:r>
                        <a:rPr lang="fr-FR" baseline="0" dirty="0" err="1" smtClean="0"/>
                        <a:t>death</a:t>
                      </a:r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88757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Title</a:t>
                      </a:r>
                      <a:r>
                        <a:rPr lang="fr-FR" baseline="0" dirty="0" smtClean="0"/>
                        <a:t> of the painting</a:t>
                      </a:r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88757">
                <a:tc>
                  <a:txBody>
                    <a:bodyPr/>
                    <a:lstStyle/>
                    <a:p>
                      <a:r>
                        <a:rPr lang="fr-FR" dirty="0" smtClean="0"/>
                        <a:t>Date</a:t>
                      </a:r>
                      <a:r>
                        <a:rPr lang="fr-FR" baseline="0" dirty="0" smtClean="0"/>
                        <a:t> </a:t>
                      </a:r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80325">
                <a:tc>
                  <a:txBody>
                    <a:bodyPr/>
                    <a:lstStyle/>
                    <a:p>
                      <a:r>
                        <a:rPr lang="fr-FR" dirty="0" smtClean="0"/>
                        <a:t>Size of the painting </a:t>
                      </a:r>
                      <a:r>
                        <a:rPr lang="fr-FR" dirty="0" err="1" smtClean="0"/>
                        <a:t>without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its</a:t>
                      </a:r>
                      <a:r>
                        <a:rPr lang="fr-FR" baseline="0" dirty="0" smtClean="0"/>
                        <a:t> frame</a:t>
                      </a:r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H:                        L:</a:t>
                      </a:r>
                      <a:endParaRPr lang="fr-FR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88757">
                <a:tc>
                  <a:txBody>
                    <a:bodyPr/>
                    <a:lstStyle/>
                    <a:p>
                      <a:r>
                        <a:rPr lang="fr-FR" dirty="0" smtClean="0"/>
                        <a:t>Place </a:t>
                      </a:r>
                      <a:r>
                        <a:rPr lang="fr-FR" dirty="0" err="1" smtClean="0"/>
                        <a:t>where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you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can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see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it</a:t>
                      </a:r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297931">
                <a:tc>
                  <a:txBody>
                    <a:bodyPr/>
                    <a:lstStyle/>
                    <a:p>
                      <a:r>
                        <a:rPr lang="fr-FR" dirty="0" smtClean="0"/>
                        <a:t>Do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you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like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it</a:t>
                      </a:r>
                      <a:r>
                        <a:rPr lang="fr-FR" baseline="0" dirty="0" smtClean="0"/>
                        <a:t>? </a:t>
                      </a:r>
                      <a:r>
                        <a:rPr lang="fr-FR" baseline="0" dirty="0" err="1" smtClean="0"/>
                        <a:t>Explain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why</a:t>
                      </a:r>
                      <a:r>
                        <a:rPr lang="fr-FR" baseline="0" dirty="0" smtClean="0"/>
                        <a:t> or </a:t>
                      </a:r>
                      <a:r>
                        <a:rPr lang="fr-FR" baseline="0" dirty="0" err="1" smtClean="0"/>
                        <a:t>why</a:t>
                      </a:r>
                      <a:r>
                        <a:rPr lang="fr-FR" baseline="0" dirty="0" smtClean="0"/>
                        <a:t> not.</a:t>
                      </a:r>
                    </a:p>
                    <a:p>
                      <a:endParaRPr lang="fr-FR" baseline="0" dirty="0" smtClean="0"/>
                    </a:p>
                    <a:p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 4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0"/>
            <a:ext cx="1524000" cy="1038225"/>
          </a:xfrm>
          <a:prstGeom prst="rect">
            <a:avLst/>
          </a:prstGeom>
        </p:spPr>
      </p:pic>
      <p:pic>
        <p:nvPicPr>
          <p:cNvPr id="6" name="Image 5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5819775"/>
            <a:ext cx="1524000" cy="1038225"/>
          </a:xfrm>
          <a:prstGeom prst="rect">
            <a:avLst/>
          </a:prstGeom>
        </p:spPr>
      </p:pic>
      <p:pic>
        <p:nvPicPr>
          <p:cNvPr id="7" name="Image 6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19775"/>
            <a:ext cx="1524000" cy="1038225"/>
          </a:xfrm>
          <a:prstGeom prst="rect">
            <a:avLst/>
          </a:prstGeom>
        </p:spPr>
      </p:pic>
      <p:pic>
        <p:nvPicPr>
          <p:cNvPr id="8" name="Image 7" descr="e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03822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555776" y="332656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Questions and </a:t>
            </a:r>
            <a:r>
              <a:rPr lang="fr-FR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answers</a:t>
            </a:r>
            <a:endParaRPr lang="fr-F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artiste_peintre01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43262" y="2852936"/>
            <a:ext cx="2657475" cy="189547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275856" y="191683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 smtClean="0">
                <a:solidFill>
                  <a:srgbClr val="C00000"/>
                </a:solidFill>
              </a:rPr>
              <a:t>     </a:t>
            </a:r>
            <a:r>
              <a:rPr lang="fr-FR" sz="28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Goodbye</a:t>
            </a:r>
            <a:r>
              <a:rPr lang="fr-FR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!</a:t>
            </a:r>
            <a:endParaRPr lang="fr-FR" sz="2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194</Words>
  <Application>Microsoft Office PowerPoint</Application>
  <PresentationFormat>Předvádění na obrazovce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Thème Office</vt:lpstr>
      <vt:lpstr>Prezentace aplikace PowerPoint</vt:lpstr>
      <vt:lpstr>Prezentace aplikace PowerPoint</vt:lpstr>
      <vt:lpstr>The reasons why I chose this painting</vt:lpstr>
      <vt:lpstr>Prezentace aplikace PowerPoint</vt:lpstr>
      <vt:lpstr>Prezentace aplikace PowerPoint</vt:lpstr>
      <vt:lpstr>Prezentace aplikace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THY</dc:creator>
  <cp:lastModifiedBy>Jana</cp:lastModifiedBy>
  <cp:revision>32</cp:revision>
  <dcterms:created xsi:type="dcterms:W3CDTF">2012-10-13T07:40:29Z</dcterms:created>
  <dcterms:modified xsi:type="dcterms:W3CDTF">2013-01-13T19:19:53Z</dcterms:modified>
</cp:coreProperties>
</file>