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9B0ECE9F-D8F2-4D1A-B841-163198ECB140}">
          <p14:sldIdLst>
            <p14:sldId id="256"/>
            <p14:sldId id="257"/>
            <p14:sldId id="258"/>
            <p14:sldId id="259"/>
            <p14:sldId id="260"/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DDC40-6C96-4D9B-BCB5-EE8B51997E29}" type="datetimeFigureOut">
              <a:rPr lang="cs-CZ" smtClean="0"/>
              <a:t>10.2.2018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CC694-FFDC-45B1-92BD-B890087B8C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9715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CC694-FFDC-45B1-92BD-B890087B8C4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073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51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32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88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081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4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76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521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74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933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3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13A92-F098-449E-BF43-BC8AA10B4A7E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87B96-537D-475C-AD58-77706A46A9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55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Fotky škola\2017-18\Sliač\pustý hrad (3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58"/>
            <a:ext cx="9149090" cy="6859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1470025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Slovensko - Sliač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75656" y="5105400"/>
            <a:ext cx="6400800" cy="17526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Zuzka Jirková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Kuba Končický</a:t>
            </a:r>
          </a:p>
          <a:p>
            <a:r>
              <a:rPr lang="cs-CZ" sz="1600" dirty="0" smtClean="0">
                <a:solidFill>
                  <a:schemeClr val="bg1"/>
                </a:solidFill>
              </a:rPr>
              <a:t>Karel Halla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49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Cesta na Slovensko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Naše cesta na Slovensko ubíhala rychle a bez problémů.</a:t>
            </a:r>
          </a:p>
          <a:p>
            <a:pPr marL="0" indent="0">
              <a:buNone/>
            </a:pPr>
            <a:r>
              <a:rPr lang="cs-CZ" dirty="0" smtClean="0"/>
              <a:t>Přestupovali jsme z vlaku do vlaku se zastávkami na různých nádražích.</a:t>
            </a:r>
            <a:endParaRPr lang="en-US" dirty="0"/>
          </a:p>
        </p:txBody>
      </p:sp>
      <p:pic>
        <p:nvPicPr>
          <p:cNvPr id="2051" name="Picture 3" descr="Y:\Fotky škola\2017-18\Sliač\vlak (1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1" y="3573016"/>
            <a:ext cx="3456441" cy="25928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Y:\Fotky škola\2017-18\Sliač\cesta (27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56992"/>
            <a:ext cx="3744416" cy="2808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88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r>
              <a:rPr lang="cs-CZ" dirty="0" smtClean="0"/>
              <a:t>Ubytování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Ubytováni jsme byli v penzionu </a:t>
            </a:r>
            <a:r>
              <a:rPr lang="cs-CZ" dirty="0" smtClean="0"/>
              <a:t>„Na </a:t>
            </a:r>
            <a:r>
              <a:rPr lang="cs-CZ" dirty="0"/>
              <a:t>r</a:t>
            </a:r>
            <a:r>
              <a:rPr lang="cs-CZ" dirty="0" smtClean="0"/>
              <a:t>ožku</a:t>
            </a:r>
            <a:r>
              <a:rPr lang="cs-CZ" dirty="0" smtClean="0"/>
              <a:t>“</a:t>
            </a:r>
          </a:p>
          <a:p>
            <a:pPr marL="0" indent="0">
              <a:buNone/>
            </a:pPr>
            <a:r>
              <a:rPr lang="cs-CZ" dirty="0"/>
              <a:t>V</a:t>
            </a:r>
            <a:r>
              <a:rPr lang="cs-CZ" dirty="0" smtClean="0"/>
              <a:t> </a:t>
            </a:r>
            <a:r>
              <a:rPr lang="cs-CZ" dirty="0" smtClean="0"/>
              <a:t>penzionu nás dobře pohostili</a:t>
            </a:r>
            <a:endParaRPr lang="cs-CZ" dirty="0"/>
          </a:p>
        </p:txBody>
      </p:sp>
      <p:pic>
        <p:nvPicPr>
          <p:cNvPr id="1027" name="Picture 3" descr="Y:\Fotky škola\2017-18\Sliač\penzion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40968"/>
            <a:ext cx="3839668" cy="28803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Y:\Fotky škola\2017-18\Sliač\penzion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604" y="3356992"/>
            <a:ext cx="4415616" cy="3312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331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Š</a:t>
            </a:r>
            <a:r>
              <a:rPr lang="cs-CZ" dirty="0" smtClean="0"/>
              <a:t>kola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1944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Škola, </a:t>
            </a:r>
            <a:r>
              <a:rPr lang="cs-CZ" dirty="0" smtClean="0"/>
              <a:t>do které jsme </a:t>
            </a:r>
            <a:r>
              <a:rPr lang="cs-CZ" dirty="0" smtClean="0"/>
              <a:t>chodili, </a:t>
            </a:r>
            <a:r>
              <a:rPr lang="cs-CZ" dirty="0" smtClean="0"/>
              <a:t>byla velká s mnoha učebnami a oddělenou jídelnou, má také zahradu se spoustou ovoce, zeleniny, stromů a keřů</a:t>
            </a:r>
            <a:endParaRPr lang="cs-CZ" dirty="0"/>
          </a:p>
        </p:txBody>
      </p:sp>
      <p:pic>
        <p:nvPicPr>
          <p:cNvPr id="2050" name="Picture 2" descr="Y:\Fotky škola\2017-18\Sliač\školní (2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3743675" cy="2808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Y:\Fotky škola\2017-18\Sliač\učeb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3697172" cy="27734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98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</a:t>
            </a:r>
            <a:r>
              <a:rPr lang="cs-CZ" dirty="0" smtClean="0"/>
              <a:t>aše </a:t>
            </a:r>
            <a:r>
              <a:rPr lang="cs-CZ" dirty="0" smtClean="0"/>
              <a:t>aktivity</a:t>
            </a:r>
            <a:endParaRPr lang="cs-CZ" dirty="0"/>
          </a:p>
        </p:txBody>
      </p:sp>
      <p:pic>
        <p:nvPicPr>
          <p:cNvPr id="3075" name="Picture 3" descr="Y:\Fotky škola\2017-18\Sliač\termální koupaliště (3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6" y="1340768"/>
            <a:ext cx="2674937" cy="200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Y:\Fotky škola\2017-18\Sliač\Pustý hrad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648" y="1340768"/>
            <a:ext cx="2674938" cy="200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089188" y="3347367"/>
            <a:ext cx="2674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 smtClean="0"/>
              <a:t>Byli jsme na </a:t>
            </a:r>
            <a:r>
              <a:rPr lang="cs-CZ" sz="2200" dirty="0" smtClean="0"/>
              <a:t>Pustém </a:t>
            </a:r>
            <a:r>
              <a:rPr lang="cs-CZ" sz="2200" dirty="0" smtClean="0"/>
              <a:t>hradě</a:t>
            </a:r>
            <a:endParaRPr lang="cs-CZ" sz="22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321349" y="3347368"/>
            <a:ext cx="2674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 smtClean="0"/>
              <a:t>Navštívili jsme termální koupaliště</a:t>
            </a:r>
            <a:endParaRPr lang="cs-CZ" sz="2200" dirty="0"/>
          </a:p>
        </p:txBody>
      </p:sp>
      <p:pic>
        <p:nvPicPr>
          <p:cNvPr id="3077" name="Picture 5" descr="Y:\Fotky škola\2017-18\Sliač\Dílny (1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340768"/>
            <a:ext cx="2674938" cy="200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5940152" y="3347366"/>
            <a:ext cx="2674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 smtClean="0"/>
              <a:t>Vyrobili jsme si náhrdelník</a:t>
            </a:r>
            <a:endParaRPr lang="cs-CZ" sz="2200" dirty="0"/>
          </a:p>
        </p:txBody>
      </p:sp>
      <p:pic>
        <p:nvPicPr>
          <p:cNvPr id="3079" name="Picture 7" descr="Y:\Fotky škola\2017-18\Sliač\školní zahrada (4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250" y="4101394"/>
            <a:ext cx="2674938" cy="2006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2808938" y="6112071"/>
            <a:ext cx="328035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 smtClean="0"/>
              <a:t>Zasadili </a:t>
            </a:r>
            <a:r>
              <a:rPr lang="cs-CZ" sz="2200" dirty="0" smtClean="0"/>
              <a:t>jsme náš strom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00713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Poslední den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484785"/>
            <a:ext cx="8229600" cy="10081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Poslední den jsme se loučili s kamarády, které bylo těžké opustit</a:t>
            </a:r>
            <a:endParaRPr lang="cs-CZ" dirty="0"/>
          </a:p>
        </p:txBody>
      </p:sp>
      <p:pic>
        <p:nvPicPr>
          <p:cNvPr id="4098" name="Picture 2" descr="Y:\Fotky škola\2017-18\Sliač\poslední den (77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0888"/>
            <a:ext cx="3035180" cy="2276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Y:\Fotky škola\2017-18\Sliač\poslední den (6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54" y="2440914"/>
            <a:ext cx="3008484" cy="2256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Y:\Fotky škola\2017-18\Sliač\poslední den (4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40114"/>
            <a:ext cx="2808312" cy="2106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87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</a:t>
            </a:r>
            <a:r>
              <a:rPr lang="cs-CZ" dirty="0" smtClean="0"/>
              <a:t>djezd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348880"/>
            <a:ext cx="8229600" cy="26208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Odjížděli jsme brzy ráno a vrátili jsme se kolem sedmé hodiny večer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Na Slovensku jsme si to moc užili a </a:t>
            </a:r>
            <a:r>
              <a:rPr lang="cs-CZ" dirty="0" smtClean="0"/>
              <a:t>doufáme, </a:t>
            </a:r>
            <a:r>
              <a:rPr lang="cs-CZ" dirty="0" smtClean="0"/>
              <a:t>že se budeme moci podívat i do jiných zemí</a:t>
            </a:r>
            <a:endParaRPr lang="cs-CZ" dirty="0"/>
          </a:p>
        </p:txBody>
      </p:sp>
      <p:sp>
        <p:nvSpPr>
          <p:cNvPr id="4" name="Veselý obličej 3"/>
          <p:cNvSpPr/>
          <p:nvPr/>
        </p:nvSpPr>
        <p:spPr>
          <a:xfrm rot="19935996">
            <a:off x="739545" y="361363"/>
            <a:ext cx="1983675" cy="165868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Srdce 4"/>
          <p:cNvSpPr/>
          <p:nvPr/>
        </p:nvSpPr>
        <p:spPr>
          <a:xfrm rot="1787299">
            <a:off x="6444208" y="476672"/>
            <a:ext cx="1656184" cy="1440160"/>
          </a:xfrm>
          <a:prstGeom prst="hear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500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145</Words>
  <Application>Microsoft Office PowerPoint</Application>
  <PresentationFormat>Předvádění na obrazovce (4:3)</PresentationFormat>
  <Paragraphs>24</Paragraphs>
  <Slides>7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systému Office</vt:lpstr>
      <vt:lpstr>Slovensko - Sliač</vt:lpstr>
      <vt:lpstr>Cesta na Slovensko</vt:lpstr>
      <vt:lpstr> Ubytování</vt:lpstr>
      <vt:lpstr>Škola</vt:lpstr>
      <vt:lpstr>Naše aktivity</vt:lpstr>
      <vt:lpstr>Poslední den </vt:lpstr>
      <vt:lpstr>Odjezd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Slovensko - Sliač</dc:title>
  <dc:creator>Zak</dc:creator>
  <cp:lastModifiedBy>Jana</cp:lastModifiedBy>
  <cp:revision>10</cp:revision>
  <dcterms:created xsi:type="dcterms:W3CDTF">2018-01-19T10:46:54Z</dcterms:created>
  <dcterms:modified xsi:type="dcterms:W3CDTF">2018-02-10T21:19:26Z</dcterms:modified>
</cp:coreProperties>
</file>